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671EC-0AED-4D15-B6F2-A56E3063F968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E0054-F9A9-4C59-9AB5-98E2BF5FE4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E0054-F9A9-4C59-9AB5-98E2BF5FE4C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E0054-F9A9-4C59-9AB5-98E2BF5FE4C4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E0054-F9A9-4C59-9AB5-98E2BF5FE4C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E0054-F9A9-4C59-9AB5-98E2BF5FE4C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E0054-F9A9-4C59-9AB5-98E2BF5FE4C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E0054-F9A9-4C59-9AB5-98E2BF5FE4C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E0054-F9A9-4C59-9AB5-98E2BF5FE4C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E0054-F9A9-4C59-9AB5-98E2BF5FE4C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E0054-F9A9-4C59-9AB5-98E2BF5FE4C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E0054-F9A9-4C59-9AB5-98E2BF5FE4C4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E0054-F9A9-4C59-9AB5-98E2BF5FE4C4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C86F796-4864-44CD-9B63-A39D999A72DB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206CC2C-D87C-492E-8142-B344D50E6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6F796-4864-44CD-9B63-A39D999A72DB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C2C-D87C-492E-8142-B344D50E6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6F796-4864-44CD-9B63-A39D999A72DB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C2C-D87C-492E-8142-B344D50E6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6F796-4864-44CD-9B63-A39D999A72DB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C2C-D87C-492E-8142-B344D50E6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6F796-4864-44CD-9B63-A39D999A72DB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C2C-D87C-492E-8142-B344D50E6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6F796-4864-44CD-9B63-A39D999A72DB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C2C-D87C-492E-8142-B344D50E6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C86F796-4864-44CD-9B63-A39D999A72DB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206CC2C-D87C-492E-8142-B344D50E6116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C86F796-4864-44CD-9B63-A39D999A72DB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206CC2C-D87C-492E-8142-B344D50E6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6F796-4864-44CD-9B63-A39D999A72DB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C2C-D87C-492E-8142-B344D50E6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6F796-4864-44CD-9B63-A39D999A72DB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C2C-D87C-492E-8142-B344D50E6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6F796-4864-44CD-9B63-A39D999A72DB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C2C-D87C-492E-8142-B344D50E61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C86F796-4864-44CD-9B63-A39D999A72DB}" type="datetimeFigureOut">
              <a:rPr lang="en-US" smtClean="0"/>
              <a:t>9/28/2009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206CC2C-D87C-492E-8142-B344D50E61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Angles!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28,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906" r="2340"/>
          <a:stretch>
            <a:fillRect/>
          </a:stretch>
        </p:blipFill>
        <p:spPr bwMode="auto">
          <a:xfrm>
            <a:off x="228600" y="762000"/>
            <a:ext cx="8768906" cy="566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92"/>
          <p:cNvSpPr/>
          <p:nvPr/>
        </p:nvSpPr>
        <p:spPr>
          <a:xfrm>
            <a:off x="6012179" y="4954904"/>
            <a:ext cx="617222" cy="214314"/>
          </a:xfrm>
          <a:custGeom>
            <a:avLst/>
            <a:gdLst/>
            <a:ahLst/>
            <a:cxnLst/>
            <a:rect l="0" t="0" r="0" b="0"/>
            <a:pathLst>
              <a:path w="617222" h="214314">
                <a:moveTo>
                  <a:pt x="0" y="214313"/>
                </a:moveTo>
                <a:lnTo>
                  <a:pt x="11932" y="214313"/>
                </a:lnTo>
                <a:lnTo>
                  <a:pt x="14622" y="213361"/>
                </a:lnTo>
                <a:lnTo>
                  <a:pt x="22959" y="208421"/>
                </a:lnTo>
                <a:lnTo>
                  <a:pt x="28620" y="206932"/>
                </a:lnTo>
                <a:lnTo>
                  <a:pt x="37161" y="206094"/>
                </a:lnTo>
                <a:lnTo>
                  <a:pt x="45409" y="200818"/>
                </a:lnTo>
                <a:lnTo>
                  <a:pt x="50276" y="196744"/>
                </a:lnTo>
                <a:lnTo>
                  <a:pt x="58222" y="192217"/>
                </a:lnTo>
                <a:lnTo>
                  <a:pt x="70592" y="187129"/>
                </a:lnTo>
                <a:lnTo>
                  <a:pt x="81857" y="182228"/>
                </a:lnTo>
                <a:lnTo>
                  <a:pt x="96389" y="176876"/>
                </a:lnTo>
                <a:lnTo>
                  <a:pt x="109832" y="171322"/>
                </a:lnTo>
                <a:lnTo>
                  <a:pt x="122157" y="165678"/>
                </a:lnTo>
                <a:lnTo>
                  <a:pt x="133985" y="159995"/>
                </a:lnTo>
                <a:lnTo>
                  <a:pt x="140759" y="156194"/>
                </a:lnTo>
                <a:lnTo>
                  <a:pt x="148131" y="151754"/>
                </a:lnTo>
                <a:lnTo>
                  <a:pt x="155904" y="146890"/>
                </a:lnTo>
                <a:lnTo>
                  <a:pt x="164897" y="142694"/>
                </a:lnTo>
                <a:lnTo>
                  <a:pt x="174701" y="138945"/>
                </a:lnTo>
                <a:lnTo>
                  <a:pt x="185048" y="135493"/>
                </a:lnTo>
                <a:lnTo>
                  <a:pt x="201624" y="129117"/>
                </a:lnTo>
                <a:lnTo>
                  <a:pt x="215341" y="123108"/>
                </a:lnTo>
                <a:lnTo>
                  <a:pt x="227787" y="117262"/>
                </a:lnTo>
                <a:lnTo>
                  <a:pt x="237129" y="111490"/>
                </a:lnTo>
                <a:lnTo>
                  <a:pt x="240954" y="108617"/>
                </a:lnTo>
                <a:lnTo>
                  <a:pt x="245409" y="106701"/>
                </a:lnTo>
                <a:lnTo>
                  <a:pt x="259827" y="103053"/>
                </a:lnTo>
                <a:lnTo>
                  <a:pt x="271507" y="96363"/>
                </a:lnTo>
                <a:lnTo>
                  <a:pt x="281325" y="91089"/>
                </a:lnTo>
                <a:lnTo>
                  <a:pt x="292039" y="88109"/>
                </a:lnTo>
                <a:lnTo>
                  <a:pt x="297562" y="87314"/>
                </a:lnTo>
                <a:lnTo>
                  <a:pt x="306240" y="83892"/>
                </a:lnTo>
                <a:lnTo>
                  <a:pt x="315177" y="78243"/>
                </a:lnTo>
                <a:lnTo>
                  <a:pt x="328674" y="69383"/>
                </a:lnTo>
                <a:lnTo>
                  <a:pt x="341658" y="64174"/>
                </a:lnTo>
                <a:lnTo>
                  <a:pt x="359677" y="58703"/>
                </a:lnTo>
                <a:lnTo>
                  <a:pt x="371312" y="54665"/>
                </a:lnTo>
                <a:lnTo>
                  <a:pt x="388572" y="51440"/>
                </a:lnTo>
                <a:lnTo>
                  <a:pt x="404799" y="45828"/>
                </a:lnTo>
                <a:lnTo>
                  <a:pt x="421838" y="40909"/>
                </a:lnTo>
                <a:lnTo>
                  <a:pt x="431324" y="37232"/>
                </a:lnTo>
                <a:lnTo>
                  <a:pt x="442020" y="35162"/>
                </a:lnTo>
                <a:lnTo>
                  <a:pt x="459980" y="34367"/>
                </a:lnTo>
                <a:lnTo>
                  <a:pt x="465738" y="34325"/>
                </a:lnTo>
                <a:lnTo>
                  <a:pt x="467655" y="33361"/>
                </a:lnTo>
                <a:lnTo>
                  <a:pt x="468933" y="31766"/>
                </a:lnTo>
                <a:lnTo>
                  <a:pt x="469785" y="29750"/>
                </a:lnTo>
                <a:lnTo>
                  <a:pt x="472258" y="28406"/>
                </a:lnTo>
                <a:lnTo>
                  <a:pt x="483887" y="26514"/>
                </a:lnTo>
                <a:lnTo>
                  <a:pt x="499373" y="25876"/>
                </a:lnTo>
                <a:lnTo>
                  <a:pt x="504365" y="25823"/>
                </a:lnTo>
                <a:lnTo>
                  <a:pt x="508647" y="24835"/>
                </a:lnTo>
                <a:lnTo>
                  <a:pt x="520174" y="19848"/>
                </a:lnTo>
                <a:lnTo>
                  <a:pt x="538114" y="17679"/>
                </a:lnTo>
                <a:lnTo>
                  <a:pt x="541623" y="17501"/>
                </a:lnTo>
                <a:lnTo>
                  <a:pt x="563827" y="10408"/>
                </a:lnTo>
                <a:lnTo>
                  <a:pt x="582759" y="8734"/>
                </a:lnTo>
                <a:lnTo>
                  <a:pt x="600060" y="8587"/>
                </a:lnTo>
                <a:lnTo>
                  <a:pt x="602923" y="8582"/>
                </a:lnTo>
                <a:lnTo>
                  <a:pt x="604831" y="7627"/>
                </a:lnTo>
                <a:lnTo>
                  <a:pt x="606103" y="6038"/>
                </a:lnTo>
                <a:lnTo>
                  <a:pt x="606951" y="4025"/>
                </a:lnTo>
                <a:lnTo>
                  <a:pt x="608470" y="2684"/>
                </a:lnTo>
                <a:lnTo>
                  <a:pt x="610434" y="1789"/>
                </a:lnTo>
                <a:lnTo>
                  <a:pt x="617221" y="0"/>
                </a:lnTo>
              </a:path>
            </a:pathLst>
          </a:custGeom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93"/>
          <p:cNvSpPr/>
          <p:nvPr/>
        </p:nvSpPr>
        <p:spPr>
          <a:xfrm>
            <a:off x="6003970" y="5032057"/>
            <a:ext cx="145371" cy="188596"/>
          </a:xfrm>
          <a:custGeom>
            <a:avLst/>
            <a:gdLst/>
            <a:ahLst/>
            <a:cxnLst/>
            <a:rect l="0" t="0" r="0" b="0"/>
            <a:pathLst>
              <a:path w="145371" h="188596">
                <a:moveTo>
                  <a:pt x="59645" y="0"/>
                </a:moveTo>
                <a:lnTo>
                  <a:pt x="59645" y="11932"/>
                </a:lnTo>
                <a:lnTo>
                  <a:pt x="58692" y="14622"/>
                </a:lnTo>
                <a:lnTo>
                  <a:pt x="55094" y="20151"/>
                </a:lnTo>
                <a:lnTo>
                  <a:pt x="52801" y="22959"/>
                </a:lnTo>
                <a:lnTo>
                  <a:pt x="50320" y="25783"/>
                </a:lnTo>
                <a:lnTo>
                  <a:pt x="47713" y="28619"/>
                </a:lnTo>
                <a:lnTo>
                  <a:pt x="45975" y="31462"/>
                </a:lnTo>
                <a:lnTo>
                  <a:pt x="44044" y="37161"/>
                </a:lnTo>
                <a:lnTo>
                  <a:pt x="40646" y="42868"/>
                </a:lnTo>
                <a:lnTo>
                  <a:pt x="38406" y="45724"/>
                </a:lnTo>
                <a:lnTo>
                  <a:pt x="35918" y="51437"/>
                </a:lnTo>
                <a:lnTo>
                  <a:pt x="34812" y="57151"/>
                </a:lnTo>
                <a:lnTo>
                  <a:pt x="34321" y="62866"/>
                </a:lnTo>
                <a:lnTo>
                  <a:pt x="33237" y="65723"/>
                </a:lnTo>
                <a:lnTo>
                  <a:pt x="29493" y="71438"/>
                </a:lnTo>
                <a:lnTo>
                  <a:pt x="27194" y="77153"/>
                </a:lnTo>
                <a:lnTo>
                  <a:pt x="26172" y="82868"/>
                </a:lnTo>
                <a:lnTo>
                  <a:pt x="25718" y="88582"/>
                </a:lnTo>
                <a:lnTo>
                  <a:pt x="24644" y="90488"/>
                </a:lnTo>
                <a:lnTo>
                  <a:pt x="22976" y="91758"/>
                </a:lnTo>
                <a:lnTo>
                  <a:pt x="20911" y="92605"/>
                </a:lnTo>
                <a:lnTo>
                  <a:pt x="19535" y="94121"/>
                </a:lnTo>
                <a:lnTo>
                  <a:pt x="18617" y="96085"/>
                </a:lnTo>
                <a:lnTo>
                  <a:pt x="18005" y="98347"/>
                </a:lnTo>
                <a:lnTo>
                  <a:pt x="16645" y="99855"/>
                </a:lnTo>
                <a:lnTo>
                  <a:pt x="14786" y="100860"/>
                </a:lnTo>
                <a:lnTo>
                  <a:pt x="12594" y="101530"/>
                </a:lnTo>
                <a:lnTo>
                  <a:pt x="11132" y="102929"/>
                </a:lnTo>
                <a:lnTo>
                  <a:pt x="10158" y="104814"/>
                </a:lnTo>
                <a:lnTo>
                  <a:pt x="9075" y="109449"/>
                </a:lnTo>
                <a:lnTo>
                  <a:pt x="8595" y="114685"/>
                </a:lnTo>
                <a:lnTo>
                  <a:pt x="7514" y="116461"/>
                </a:lnTo>
                <a:lnTo>
                  <a:pt x="5841" y="117646"/>
                </a:lnTo>
                <a:lnTo>
                  <a:pt x="3773" y="118435"/>
                </a:lnTo>
                <a:lnTo>
                  <a:pt x="2394" y="119914"/>
                </a:lnTo>
                <a:lnTo>
                  <a:pt x="1475" y="121853"/>
                </a:lnTo>
                <a:lnTo>
                  <a:pt x="454" y="126547"/>
                </a:lnTo>
                <a:lnTo>
                  <a:pt x="0" y="131808"/>
                </a:lnTo>
                <a:lnTo>
                  <a:pt x="832" y="133592"/>
                </a:lnTo>
                <a:lnTo>
                  <a:pt x="2338" y="134781"/>
                </a:lnTo>
                <a:lnTo>
                  <a:pt x="4295" y="135575"/>
                </a:lnTo>
                <a:lnTo>
                  <a:pt x="5600" y="137055"/>
                </a:lnTo>
                <a:lnTo>
                  <a:pt x="6470" y="138995"/>
                </a:lnTo>
                <a:lnTo>
                  <a:pt x="7050" y="141241"/>
                </a:lnTo>
                <a:lnTo>
                  <a:pt x="8389" y="142738"/>
                </a:lnTo>
                <a:lnTo>
                  <a:pt x="10234" y="143737"/>
                </a:lnTo>
                <a:lnTo>
                  <a:pt x="12417" y="144402"/>
                </a:lnTo>
                <a:lnTo>
                  <a:pt x="14824" y="144845"/>
                </a:lnTo>
                <a:lnTo>
                  <a:pt x="17382" y="145141"/>
                </a:lnTo>
                <a:lnTo>
                  <a:pt x="20040" y="145338"/>
                </a:lnTo>
                <a:lnTo>
                  <a:pt x="22764" y="145470"/>
                </a:lnTo>
                <a:lnTo>
                  <a:pt x="28331" y="145616"/>
                </a:lnTo>
                <a:lnTo>
                  <a:pt x="45368" y="145723"/>
                </a:lnTo>
                <a:lnTo>
                  <a:pt x="47269" y="146678"/>
                </a:lnTo>
                <a:lnTo>
                  <a:pt x="48537" y="148268"/>
                </a:lnTo>
                <a:lnTo>
                  <a:pt x="49382" y="150280"/>
                </a:lnTo>
                <a:lnTo>
                  <a:pt x="50898" y="151622"/>
                </a:lnTo>
                <a:lnTo>
                  <a:pt x="52861" y="152517"/>
                </a:lnTo>
                <a:lnTo>
                  <a:pt x="55122" y="153113"/>
                </a:lnTo>
                <a:lnTo>
                  <a:pt x="57582" y="153510"/>
                </a:lnTo>
                <a:lnTo>
                  <a:pt x="60174" y="153775"/>
                </a:lnTo>
                <a:lnTo>
                  <a:pt x="62856" y="153952"/>
                </a:lnTo>
                <a:lnTo>
                  <a:pt x="64643" y="155022"/>
                </a:lnTo>
                <a:lnTo>
                  <a:pt x="65834" y="156688"/>
                </a:lnTo>
                <a:lnTo>
                  <a:pt x="66628" y="158752"/>
                </a:lnTo>
                <a:lnTo>
                  <a:pt x="68111" y="160127"/>
                </a:lnTo>
                <a:lnTo>
                  <a:pt x="70051" y="161044"/>
                </a:lnTo>
                <a:lnTo>
                  <a:pt x="72298" y="161655"/>
                </a:lnTo>
                <a:lnTo>
                  <a:pt x="74747" y="162062"/>
                </a:lnTo>
                <a:lnTo>
                  <a:pt x="77333" y="162334"/>
                </a:lnTo>
                <a:lnTo>
                  <a:pt x="80009" y="162515"/>
                </a:lnTo>
                <a:lnTo>
                  <a:pt x="81794" y="163589"/>
                </a:lnTo>
                <a:lnTo>
                  <a:pt x="82984" y="165257"/>
                </a:lnTo>
                <a:lnTo>
                  <a:pt x="83776" y="167321"/>
                </a:lnTo>
                <a:lnTo>
                  <a:pt x="85257" y="168698"/>
                </a:lnTo>
                <a:lnTo>
                  <a:pt x="87198" y="169615"/>
                </a:lnTo>
                <a:lnTo>
                  <a:pt x="89443" y="170227"/>
                </a:lnTo>
                <a:lnTo>
                  <a:pt x="91893" y="170634"/>
                </a:lnTo>
                <a:lnTo>
                  <a:pt x="94478" y="170906"/>
                </a:lnTo>
                <a:lnTo>
                  <a:pt x="97154" y="171087"/>
                </a:lnTo>
                <a:lnTo>
                  <a:pt x="99891" y="171208"/>
                </a:lnTo>
                <a:lnTo>
                  <a:pt x="105472" y="171343"/>
                </a:lnTo>
                <a:lnTo>
                  <a:pt x="107341" y="172331"/>
                </a:lnTo>
                <a:lnTo>
                  <a:pt x="108587" y="173943"/>
                </a:lnTo>
                <a:lnTo>
                  <a:pt x="109418" y="175969"/>
                </a:lnTo>
                <a:lnTo>
                  <a:pt x="110924" y="177320"/>
                </a:lnTo>
                <a:lnTo>
                  <a:pt x="112881" y="178221"/>
                </a:lnTo>
                <a:lnTo>
                  <a:pt x="115138" y="178822"/>
                </a:lnTo>
                <a:lnTo>
                  <a:pt x="117595" y="179222"/>
                </a:lnTo>
                <a:lnTo>
                  <a:pt x="120186" y="179489"/>
                </a:lnTo>
                <a:lnTo>
                  <a:pt x="122866" y="179667"/>
                </a:lnTo>
                <a:lnTo>
                  <a:pt x="125604" y="179786"/>
                </a:lnTo>
                <a:lnTo>
                  <a:pt x="131188" y="179917"/>
                </a:lnTo>
                <a:lnTo>
                  <a:pt x="133058" y="180905"/>
                </a:lnTo>
                <a:lnTo>
                  <a:pt x="134304" y="182516"/>
                </a:lnTo>
                <a:lnTo>
                  <a:pt x="135135" y="184542"/>
                </a:lnTo>
                <a:lnTo>
                  <a:pt x="136642" y="185893"/>
                </a:lnTo>
                <a:lnTo>
                  <a:pt x="138598" y="186794"/>
                </a:lnTo>
                <a:lnTo>
                  <a:pt x="145370" y="188595"/>
                </a:lnTo>
              </a:path>
            </a:pathLst>
          </a:custGeom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4"/>
          <p:cNvSpPr/>
          <p:nvPr/>
        </p:nvSpPr>
        <p:spPr>
          <a:xfrm>
            <a:off x="1288732" y="4277677"/>
            <a:ext cx="214206" cy="315456"/>
          </a:xfrm>
          <a:custGeom>
            <a:avLst/>
            <a:gdLst/>
            <a:ahLst/>
            <a:cxnLst/>
            <a:rect l="0" t="0" r="0" b="0"/>
            <a:pathLst>
              <a:path w="214206" h="315456">
                <a:moveTo>
                  <a:pt x="34290" y="0"/>
                </a:moveTo>
                <a:lnTo>
                  <a:pt x="34290" y="11932"/>
                </a:lnTo>
                <a:lnTo>
                  <a:pt x="31750" y="19908"/>
                </a:lnTo>
                <a:lnTo>
                  <a:pt x="28398" y="28851"/>
                </a:lnTo>
                <a:lnTo>
                  <a:pt x="26909" y="36000"/>
                </a:lnTo>
                <a:lnTo>
                  <a:pt x="26070" y="45380"/>
                </a:lnTo>
                <a:lnTo>
                  <a:pt x="25000" y="48351"/>
                </a:lnTo>
                <a:lnTo>
                  <a:pt x="19896" y="57083"/>
                </a:lnTo>
                <a:lnTo>
                  <a:pt x="17008" y="66655"/>
                </a:lnTo>
                <a:lnTo>
                  <a:pt x="12956" y="75980"/>
                </a:lnTo>
                <a:lnTo>
                  <a:pt x="11495" y="81133"/>
                </a:lnTo>
                <a:lnTo>
                  <a:pt x="10521" y="86474"/>
                </a:lnTo>
                <a:lnTo>
                  <a:pt x="9871" y="91940"/>
                </a:lnTo>
                <a:lnTo>
                  <a:pt x="9438" y="97488"/>
                </a:lnTo>
                <a:lnTo>
                  <a:pt x="9150" y="103092"/>
                </a:lnTo>
                <a:lnTo>
                  <a:pt x="8957" y="108733"/>
                </a:lnTo>
                <a:lnTo>
                  <a:pt x="7877" y="114399"/>
                </a:lnTo>
                <a:lnTo>
                  <a:pt x="6203" y="120081"/>
                </a:lnTo>
                <a:lnTo>
                  <a:pt x="4136" y="125774"/>
                </a:lnTo>
                <a:lnTo>
                  <a:pt x="2757" y="131474"/>
                </a:lnTo>
                <a:lnTo>
                  <a:pt x="1838" y="137179"/>
                </a:lnTo>
                <a:lnTo>
                  <a:pt x="1225" y="142888"/>
                </a:lnTo>
                <a:lnTo>
                  <a:pt x="545" y="151771"/>
                </a:lnTo>
                <a:lnTo>
                  <a:pt x="242" y="160799"/>
                </a:lnTo>
                <a:lnTo>
                  <a:pt x="0" y="241572"/>
                </a:lnTo>
                <a:lnTo>
                  <a:pt x="1905" y="245820"/>
                </a:lnTo>
                <a:lnTo>
                  <a:pt x="5080" y="250558"/>
                </a:lnTo>
                <a:lnTo>
                  <a:pt x="9102" y="255621"/>
                </a:lnTo>
                <a:lnTo>
                  <a:pt x="13570" y="263787"/>
                </a:lnTo>
                <a:lnTo>
                  <a:pt x="14762" y="267298"/>
                </a:lnTo>
                <a:lnTo>
                  <a:pt x="18626" y="273739"/>
                </a:lnTo>
                <a:lnTo>
                  <a:pt x="20990" y="276790"/>
                </a:lnTo>
                <a:lnTo>
                  <a:pt x="23616" y="282720"/>
                </a:lnTo>
                <a:lnTo>
                  <a:pt x="24317" y="285635"/>
                </a:lnTo>
                <a:lnTo>
                  <a:pt x="25736" y="287579"/>
                </a:lnTo>
                <a:lnTo>
                  <a:pt x="27635" y="288874"/>
                </a:lnTo>
                <a:lnTo>
                  <a:pt x="29853" y="289738"/>
                </a:lnTo>
                <a:lnTo>
                  <a:pt x="34858" y="293237"/>
                </a:lnTo>
                <a:lnTo>
                  <a:pt x="37526" y="295504"/>
                </a:lnTo>
                <a:lnTo>
                  <a:pt x="40258" y="297015"/>
                </a:lnTo>
                <a:lnTo>
                  <a:pt x="45832" y="298694"/>
                </a:lnTo>
                <a:lnTo>
                  <a:pt x="51485" y="301981"/>
                </a:lnTo>
                <a:lnTo>
                  <a:pt x="54326" y="304191"/>
                </a:lnTo>
                <a:lnTo>
                  <a:pt x="60022" y="306646"/>
                </a:lnTo>
                <a:lnTo>
                  <a:pt x="65729" y="307737"/>
                </a:lnTo>
                <a:lnTo>
                  <a:pt x="71440" y="308222"/>
                </a:lnTo>
                <a:lnTo>
                  <a:pt x="75249" y="308351"/>
                </a:lnTo>
                <a:lnTo>
                  <a:pt x="92510" y="308559"/>
                </a:lnTo>
                <a:lnTo>
                  <a:pt x="148234" y="308610"/>
                </a:lnTo>
                <a:lnTo>
                  <a:pt x="151210" y="307658"/>
                </a:lnTo>
                <a:lnTo>
                  <a:pt x="157057" y="304060"/>
                </a:lnTo>
                <a:lnTo>
                  <a:pt x="162831" y="301825"/>
                </a:lnTo>
                <a:lnTo>
                  <a:pt x="165704" y="301229"/>
                </a:lnTo>
                <a:lnTo>
                  <a:pt x="167619" y="299880"/>
                </a:lnTo>
                <a:lnTo>
                  <a:pt x="168896" y="298027"/>
                </a:lnTo>
                <a:lnTo>
                  <a:pt x="169747" y="295840"/>
                </a:lnTo>
                <a:lnTo>
                  <a:pt x="175496" y="288210"/>
                </a:lnTo>
                <a:lnTo>
                  <a:pt x="180551" y="280176"/>
                </a:lnTo>
                <a:lnTo>
                  <a:pt x="185972" y="271208"/>
                </a:lnTo>
                <a:lnTo>
                  <a:pt x="191557" y="264047"/>
                </a:lnTo>
                <a:lnTo>
                  <a:pt x="194674" y="257689"/>
                </a:lnTo>
                <a:lnTo>
                  <a:pt x="196429" y="248755"/>
                </a:lnTo>
                <a:lnTo>
                  <a:pt x="196675" y="245847"/>
                </a:lnTo>
                <a:lnTo>
                  <a:pt x="197792" y="242955"/>
                </a:lnTo>
                <a:lnTo>
                  <a:pt x="202962" y="234335"/>
                </a:lnTo>
                <a:lnTo>
                  <a:pt x="204505" y="228609"/>
                </a:lnTo>
                <a:lnTo>
                  <a:pt x="205374" y="220031"/>
                </a:lnTo>
                <a:lnTo>
                  <a:pt x="206449" y="217172"/>
                </a:lnTo>
                <a:lnTo>
                  <a:pt x="211559" y="208598"/>
                </a:lnTo>
                <a:lnTo>
                  <a:pt x="213089" y="202883"/>
                </a:lnTo>
                <a:lnTo>
                  <a:pt x="213950" y="194310"/>
                </a:lnTo>
                <a:lnTo>
                  <a:pt x="214205" y="185738"/>
                </a:lnTo>
                <a:lnTo>
                  <a:pt x="213288" y="183833"/>
                </a:lnTo>
                <a:lnTo>
                  <a:pt x="211725" y="182563"/>
                </a:lnTo>
                <a:lnTo>
                  <a:pt x="209730" y="181716"/>
                </a:lnTo>
                <a:lnTo>
                  <a:pt x="208400" y="180199"/>
                </a:lnTo>
                <a:lnTo>
                  <a:pt x="207513" y="178235"/>
                </a:lnTo>
                <a:lnTo>
                  <a:pt x="206922" y="175974"/>
                </a:lnTo>
                <a:lnTo>
                  <a:pt x="205576" y="174466"/>
                </a:lnTo>
                <a:lnTo>
                  <a:pt x="203726" y="173460"/>
                </a:lnTo>
                <a:lnTo>
                  <a:pt x="201540" y="172791"/>
                </a:lnTo>
                <a:lnTo>
                  <a:pt x="200082" y="171391"/>
                </a:lnTo>
                <a:lnTo>
                  <a:pt x="199111" y="169506"/>
                </a:lnTo>
                <a:lnTo>
                  <a:pt x="198463" y="167297"/>
                </a:lnTo>
                <a:lnTo>
                  <a:pt x="195203" y="162301"/>
                </a:lnTo>
                <a:lnTo>
                  <a:pt x="193001" y="159636"/>
                </a:lnTo>
                <a:lnTo>
                  <a:pt x="191532" y="156906"/>
                </a:lnTo>
                <a:lnTo>
                  <a:pt x="189900" y="151334"/>
                </a:lnTo>
                <a:lnTo>
                  <a:pt x="187560" y="149467"/>
                </a:lnTo>
                <a:lnTo>
                  <a:pt x="184095" y="148222"/>
                </a:lnTo>
                <a:lnTo>
                  <a:pt x="179880" y="147392"/>
                </a:lnTo>
                <a:lnTo>
                  <a:pt x="176118" y="145887"/>
                </a:lnTo>
                <a:lnTo>
                  <a:pt x="172657" y="143930"/>
                </a:lnTo>
                <a:lnTo>
                  <a:pt x="169397" y="141673"/>
                </a:lnTo>
                <a:lnTo>
                  <a:pt x="163235" y="139166"/>
                </a:lnTo>
                <a:lnTo>
                  <a:pt x="157321" y="138052"/>
                </a:lnTo>
                <a:lnTo>
                  <a:pt x="151518" y="137556"/>
                </a:lnTo>
                <a:lnTo>
                  <a:pt x="145764" y="137336"/>
                </a:lnTo>
                <a:lnTo>
                  <a:pt x="137169" y="137212"/>
                </a:lnTo>
                <a:lnTo>
                  <a:pt x="104034" y="137161"/>
                </a:lnTo>
                <a:lnTo>
                  <a:pt x="99836" y="138113"/>
                </a:lnTo>
                <a:lnTo>
                  <a:pt x="96085" y="139700"/>
                </a:lnTo>
                <a:lnTo>
                  <a:pt x="92632" y="141711"/>
                </a:lnTo>
                <a:lnTo>
                  <a:pt x="86255" y="146485"/>
                </a:lnTo>
                <a:lnTo>
                  <a:pt x="80245" y="151782"/>
                </a:lnTo>
                <a:lnTo>
                  <a:pt x="74400" y="157311"/>
                </a:lnTo>
                <a:lnTo>
                  <a:pt x="71507" y="159167"/>
                </a:lnTo>
                <a:lnTo>
                  <a:pt x="65753" y="161228"/>
                </a:lnTo>
                <a:lnTo>
                  <a:pt x="63838" y="162731"/>
                </a:lnTo>
                <a:lnTo>
                  <a:pt x="62561" y="164685"/>
                </a:lnTo>
                <a:lnTo>
                  <a:pt x="61710" y="166940"/>
                </a:lnTo>
                <a:lnTo>
                  <a:pt x="55961" y="174664"/>
                </a:lnTo>
                <a:lnTo>
                  <a:pt x="54452" y="177403"/>
                </a:lnTo>
                <a:lnTo>
                  <a:pt x="51376" y="185808"/>
                </a:lnTo>
                <a:lnTo>
                  <a:pt x="44856" y="194331"/>
                </a:lnTo>
                <a:lnTo>
                  <a:pt x="39621" y="200034"/>
                </a:lnTo>
                <a:lnTo>
                  <a:pt x="37844" y="202889"/>
                </a:lnTo>
                <a:lnTo>
                  <a:pt x="35869" y="208601"/>
                </a:lnTo>
                <a:lnTo>
                  <a:pt x="34758" y="217171"/>
                </a:lnTo>
                <a:lnTo>
                  <a:pt x="34498" y="225425"/>
                </a:lnTo>
                <a:lnTo>
                  <a:pt x="34291" y="281344"/>
                </a:lnTo>
                <a:lnTo>
                  <a:pt x="34290" y="311353"/>
                </a:lnTo>
                <a:lnTo>
                  <a:pt x="35242" y="313297"/>
                </a:lnTo>
                <a:lnTo>
                  <a:pt x="36830" y="314591"/>
                </a:lnTo>
                <a:lnTo>
                  <a:pt x="38841" y="315455"/>
                </a:lnTo>
                <a:lnTo>
                  <a:pt x="41134" y="314126"/>
                </a:lnTo>
                <a:lnTo>
                  <a:pt x="46222" y="307569"/>
                </a:lnTo>
                <a:lnTo>
                  <a:pt x="51658" y="300845"/>
                </a:lnTo>
                <a:lnTo>
                  <a:pt x="60007" y="291465"/>
                </a:lnTo>
              </a:path>
            </a:pathLst>
          </a:custGeom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5"/>
          <p:cNvSpPr/>
          <p:nvPr/>
        </p:nvSpPr>
        <p:spPr>
          <a:xfrm>
            <a:off x="1709151" y="4260897"/>
            <a:ext cx="265382" cy="325391"/>
          </a:xfrm>
          <a:custGeom>
            <a:avLst/>
            <a:gdLst/>
            <a:ahLst/>
            <a:cxnLst/>
            <a:rect l="0" t="0" r="0" b="0"/>
            <a:pathLst>
              <a:path w="265382" h="325391">
                <a:moveTo>
                  <a:pt x="265381" y="188230"/>
                </a:moveTo>
                <a:lnTo>
                  <a:pt x="260830" y="192781"/>
                </a:lnTo>
                <a:lnTo>
                  <a:pt x="256056" y="200095"/>
                </a:lnTo>
                <a:lnTo>
                  <a:pt x="253449" y="204713"/>
                </a:lnTo>
                <a:lnTo>
                  <a:pt x="245473" y="212383"/>
                </a:lnTo>
                <a:lnTo>
                  <a:pt x="240679" y="215762"/>
                </a:lnTo>
                <a:lnTo>
                  <a:pt x="232812" y="222056"/>
                </a:lnTo>
                <a:lnTo>
                  <a:pt x="226141" y="228029"/>
                </a:lnTo>
                <a:lnTo>
                  <a:pt x="220001" y="233859"/>
                </a:lnTo>
                <a:lnTo>
                  <a:pt x="211189" y="242496"/>
                </a:lnTo>
                <a:lnTo>
                  <a:pt x="208298" y="244410"/>
                </a:lnTo>
                <a:lnTo>
                  <a:pt x="202546" y="246537"/>
                </a:lnTo>
                <a:lnTo>
                  <a:pt x="196814" y="250022"/>
                </a:lnTo>
                <a:lnTo>
                  <a:pt x="193952" y="252285"/>
                </a:lnTo>
                <a:lnTo>
                  <a:pt x="190139" y="253793"/>
                </a:lnTo>
                <a:lnTo>
                  <a:pt x="185692" y="254799"/>
                </a:lnTo>
                <a:lnTo>
                  <a:pt x="180823" y="255469"/>
                </a:lnTo>
                <a:lnTo>
                  <a:pt x="172872" y="258755"/>
                </a:lnTo>
                <a:lnTo>
                  <a:pt x="165211" y="263389"/>
                </a:lnTo>
                <a:lnTo>
                  <a:pt x="155456" y="268624"/>
                </a:lnTo>
                <a:lnTo>
                  <a:pt x="149235" y="271354"/>
                </a:lnTo>
                <a:lnTo>
                  <a:pt x="142230" y="274126"/>
                </a:lnTo>
                <a:lnTo>
                  <a:pt x="134703" y="276926"/>
                </a:lnTo>
                <a:lnTo>
                  <a:pt x="127780" y="278793"/>
                </a:lnTo>
                <a:lnTo>
                  <a:pt x="121259" y="280038"/>
                </a:lnTo>
                <a:lnTo>
                  <a:pt x="115008" y="280868"/>
                </a:lnTo>
                <a:lnTo>
                  <a:pt x="108934" y="282374"/>
                </a:lnTo>
                <a:lnTo>
                  <a:pt x="102981" y="284330"/>
                </a:lnTo>
                <a:lnTo>
                  <a:pt x="97107" y="286587"/>
                </a:lnTo>
                <a:lnTo>
                  <a:pt x="91286" y="288091"/>
                </a:lnTo>
                <a:lnTo>
                  <a:pt x="85500" y="289094"/>
                </a:lnTo>
                <a:lnTo>
                  <a:pt x="79738" y="289763"/>
                </a:lnTo>
                <a:lnTo>
                  <a:pt x="74944" y="291161"/>
                </a:lnTo>
                <a:lnTo>
                  <a:pt x="67077" y="295255"/>
                </a:lnTo>
                <a:lnTo>
                  <a:pt x="61741" y="296727"/>
                </a:lnTo>
                <a:lnTo>
                  <a:pt x="55326" y="297709"/>
                </a:lnTo>
                <a:lnTo>
                  <a:pt x="48192" y="298363"/>
                </a:lnTo>
                <a:lnTo>
                  <a:pt x="42483" y="298800"/>
                </a:lnTo>
                <a:lnTo>
                  <a:pt x="33600" y="299285"/>
                </a:lnTo>
                <a:lnTo>
                  <a:pt x="26477" y="299500"/>
                </a:lnTo>
                <a:lnTo>
                  <a:pt x="14144" y="299638"/>
                </a:lnTo>
                <a:lnTo>
                  <a:pt x="12164" y="298697"/>
                </a:lnTo>
                <a:lnTo>
                  <a:pt x="10845" y="297118"/>
                </a:lnTo>
                <a:lnTo>
                  <a:pt x="9965" y="295112"/>
                </a:lnTo>
                <a:lnTo>
                  <a:pt x="8988" y="290343"/>
                </a:lnTo>
                <a:lnTo>
                  <a:pt x="8727" y="287738"/>
                </a:lnTo>
                <a:lnTo>
                  <a:pt x="7601" y="286001"/>
                </a:lnTo>
                <a:lnTo>
                  <a:pt x="5898" y="284843"/>
                </a:lnTo>
                <a:lnTo>
                  <a:pt x="3809" y="284072"/>
                </a:lnTo>
                <a:lnTo>
                  <a:pt x="2417" y="282605"/>
                </a:lnTo>
                <a:lnTo>
                  <a:pt x="1490" y="280674"/>
                </a:lnTo>
                <a:lnTo>
                  <a:pt x="871" y="278434"/>
                </a:lnTo>
                <a:lnTo>
                  <a:pt x="183" y="270866"/>
                </a:lnTo>
                <a:lnTo>
                  <a:pt x="0" y="266180"/>
                </a:lnTo>
                <a:lnTo>
                  <a:pt x="830" y="262105"/>
                </a:lnTo>
                <a:lnTo>
                  <a:pt x="4293" y="255036"/>
                </a:lnTo>
                <a:lnTo>
                  <a:pt x="11598" y="245701"/>
                </a:lnTo>
                <a:lnTo>
                  <a:pt x="19794" y="236903"/>
                </a:lnTo>
                <a:lnTo>
                  <a:pt x="28255" y="228263"/>
                </a:lnTo>
                <a:lnTo>
                  <a:pt x="33944" y="219993"/>
                </a:lnTo>
                <a:lnTo>
                  <a:pt x="36795" y="215120"/>
                </a:lnTo>
                <a:lnTo>
                  <a:pt x="39648" y="211872"/>
                </a:lnTo>
                <a:lnTo>
                  <a:pt x="42502" y="209706"/>
                </a:lnTo>
                <a:lnTo>
                  <a:pt x="45358" y="208263"/>
                </a:lnTo>
                <a:lnTo>
                  <a:pt x="53610" y="201579"/>
                </a:lnTo>
                <a:lnTo>
                  <a:pt x="62676" y="193210"/>
                </a:lnTo>
                <a:lnTo>
                  <a:pt x="73134" y="183144"/>
                </a:lnTo>
                <a:lnTo>
                  <a:pt x="96757" y="159680"/>
                </a:lnTo>
                <a:lnTo>
                  <a:pt x="98673" y="156814"/>
                </a:lnTo>
                <a:lnTo>
                  <a:pt x="102321" y="148229"/>
                </a:lnTo>
                <a:lnTo>
                  <a:pt x="109011" y="139654"/>
                </a:lnTo>
                <a:lnTo>
                  <a:pt x="117026" y="131081"/>
                </a:lnTo>
                <a:lnTo>
                  <a:pt x="122610" y="125365"/>
                </a:lnTo>
                <a:lnTo>
                  <a:pt x="124480" y="122508"/>
                </a:lnTo>
                <a:lnTo>
                  <a:pt x="128065" y="113935"/>
                </a:lnTo>
                <a:lnTo>
                  <a:pt x="133784" y="105363"/>
                </a:lnTo>
                <a:lnTo>
                  <a:pt x="136854" y="96790"/>
                </a:lnTo>
                <a:lnTo>
                  <a:pt x="142421" y="88218"/>
                </a:lnTo>
                <a:lnTo>
                  <a:pt x="144057" y="82503"/>
                </a:lnTo>
                <a:lnTo>
                  <a:pt x="144978" y="73930"/>
                </a:lnTo>
                <a:lnTo>
                  <a:pt x="145251" y="65357"/>
                </a:lnTo>
                <a:lnTo>
                  <a:pt x="145363" y="39640"/>
                </a:lnTo>
                <a:lnTo>
                  <a:pt x="144412" y="37735"/>
                </a:lnTo>
                <a:lnTo>
                  <a:pt x="142825" y="36465"/>
                </a:lnTo>
                <a:lnTo>
                  <a:pt x="140814" y="35618"/>
                </a:lnTo>
                <a:lnTo>
                  <a:pt x="139474" y="34102"/>
                </a:lnTo>
                <a:lnTo>
                  <a:pt x="138580" y="32138"/>
                </a:lnTo>
                <a:lnTo>
                  <a:pt x="137985" y="29876"/>
                </a:lnTo>
                <a:lnTo>
                  <a:pt x="136635" y="28368"/>
                </a:lnTo>
                <a:lnTo>
                  <a:pt x="134783" y="27363"/>
                </a:lnTo>
                <a:lnTo>
                  <a:pt x="130185" y="26246"/>
                </a:lnTo>
                <a:lnTo>
                  <a:pt x="124966" y="25750"/>
                </a:lnTo>
                <a:lnTo>
                  <a:pt x="123193" y="24665"/>
                </a:lnTo>
                <a:lnTo>
                  <a:pt x="122012" y="22989"/>
                </a:lnTo>
                <a:lnTo>
                  <a:pt x="121224" y="20919"/>
                </a:lnTo>
                <a:lnTo>
                  <a:pt x="115564" y="13456"/>
                </a:lnTo>
                <a:lnTo>
                  <a:pt x="113116" y="11706"/>
                </a:lnTo>
                <a:lnTo>
                  <a:pt x="107855" y="9763"/>
                </a:lnTo>
                <a:lnTo>
                  <a:pt x="102342" y="8899"/>
                </a:lnTo>
                <a:lnTo>
                  <a:pt x="99538" y="8668"/>
                </a:lnTo>
                <a:lnTo>
                  <a:pt x="97669" y="7562"/>
                </a:lnTo>
                <a:lnTo>
                  <a:pt x="96423" y="5872"/>
                </a:lnTo>
                <a:lnTo>
                  <a:pt x="95592" y="3793"/>
                </a:lnTo>
                <a:lnTo>
                  <a:pt x="94086" y="2407"/>
                </a:lnTo>
                <a:lnTo>
                  <a:pt x="92129" y="1483"/>
                </a:lnTo>
                <a:lnTo>
                  <a:pt x="87415" y="456"/>
                </a:lnTo>
                <a:lnTo>
                  <a:pt x="82145" y="0"/>
                </a:lnTo>
                <a:lnTo>
                  <a:pt x="80359" y="831"/>
                </a:lnTo>
                <a:lnTo>
                  <a:pt x="79168" y="2338"/>
                </a:lnTo>
                <a:lnTo>
                  <a:pt x="78374" y="4294"/>
                </a:lnTo>
                <a:lnTo>
                  <a:pt x="76892" y="5599"/>
                </a:lnTo>
                <a:lnTo>
                  <a:pt x="74952" y="6468"/>
                </a:lnTo>
                <a:lnTo>
                  <a:pt x="72706" y="7048"/>
                </a:lnTo>
                <a:lnTo>
                  <a:pt x="71208" y="8387"/>
                </a:lnTo>
                <a:lnTo>
                  <a:pt x="70210" y="10232"/>
                </a:lnTo>
                <a:lnTo>
                  <a:pt x="69545" y="12415"/>
                </a:lnTo>
                <a:lnTo>
                  <a:pt x="66265" y="17380"/>
                </a:lnTo>
                <a:lnTo>
                  <a:pt x="64057" y="20038"/>
                </a:lnTo>
                <a:lnTo>
                  <a:pt x="62585" y="23714"/>
                </a:lnTo>
                <a:lnTo>
                  <a:pt x="60950" y="32880"/>
                </a:lnTo>
                <a:lnTo>
                  <a:pt x="60222" y="40763"/>
                </a:lnTo>
                <a:lnTo>
                  <a:pt x="59813" y="50556"/>
                </a:lnTo>
                <a:lnTo>
                  <a:pt x="59692" y="62030"/>
                </a:lnTo>
                <a:lnTo>
                  <a:pt x="59641" y="158849"/>
                </a:lnTo>
                <a:lnTo>
                  <a:pt x="60593" y="163880"/>
                </a:lnTo>
                <a:lnTo>
                  <a:pt x="65532" y="175512"/>
                </a:lnTo>
                <a:lnTo>
                  <a:pt x="67022" y="181943"/>
                </a:lnTo>
                <a:lnTo>
                  <a:pt x="70224" y="190516"/>
                </a:lnTo>
                <a:lnTo>
                  <a:pt x="73870" y="199723"/>
                </a:lnTo>
                <a:lnTo>
                  <a:pt x="75490" y="206991"/>
                </a:lnTo>
                <a:lnTo>
                  <a:pt x="76402" y="216437"/>
                </a:lnTo>
                <a:lnTo>
                  <a:pt x="77482" y="219417"/>
                </a:lnTo>
                <a:lnTo>
                  <a:pt x="82602" y="228163"/>
                </a:lnTo>
                <a:lnTo>
                  <a:pt x="84133" y="233918"/>
                </a:lnTo>
                <a:lnTo>
                  <a:pt x="84995" y="242513"/>
                </a:lnTo>
                <a:lnTo>
                  <a:pt x="85251" y="251092"/>
                </a:lnTo>
                <a:lnTo>
                  <a:pt x="86239" y="253951"/>
                </a:lnTo>
                <a:lnTo>
                  <a:pt x="89877" y="259667"/>
                </a:lnTo>
                <a:lnTo>
                  <a:pt x="97281" y="268240"/>
                </a:lnTo>
                <a:lnTo>
                  <a:pt x="99022" y="271097"/>
                </a:lnTo>
                <a:lnTo>
                  <a:pt x="102424" y="279670"/>
                </a:lnTo>
                <a:lnTo>
                  <a:pt x="108089" y="288243"/>
                </a:lnTo>
                <a:lnTo>
                  <a:pt x="111143" y="296815"/>
                </a:lnTo>
                <a:lnTo>
                  <a:pt x="115233" y="302530"/>
                </a:lnTo>
                <a:lnTo>
                  <a:pt x="117658" y="304435"/>
                </a:lnTo>
                <a:lnTo>
                  <a:pt x="120226" y="305706"/>
                </a:lnTo>
                <a:lnTo>
                  <a:pt x="122891" y="306552"/>
                </a:lnTo>
                <a:lnTo>
                  <a:pt x="124668" y="308069"/>
                </a:lnTo>
                <a:lnTo>
                  <a:pt x="125852" y="310032"/>
                </a:lnTo>
                <a:lnTo>
                  <a:pt x="127168" y="314755"/>
                </a:lnTo>
                <a:lnTo>
                  <a:pt x="127519" y="317347"/>
                </a:lnTo>
                <a:lnTo>
                  <a:pt x="128221" y="325390"/>
                </a:lnTo>
              </a:path>
            </a:pathLst>
          </a:custGeom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6"/>
          <p:cNvSpPr/>
          <p:nvPr/>
        </p:nvSpPr>
        <p:spPr>
          <a:xfrm>
            <a:off x="2103133" y="4183390"/>
            <a:ext cx="227553" cy="385753"/>
          </a:xfrm>
          <a:custGeom>
            <a:avLst/>
            <a:gdLst/>
            <a:ahLst/>
            <a:cxnLst/>
            <a:rect l="0" t="0" r="0" b="0"/>
            <a:pathLst>
              <a:path w="227553" h="385753">
                <a:moveTo>
                  <a:pt x="17131" y="120005"/>
                </a:moveTo>
                <a:lnTo>
                  <a:pt x="17131" y="108073"/>
                </a:lnTo>
                <a:lnTo>
                  <a:pt x="18084" y="105383"/>
                </a:lnTo>
                <a:lnTo>
                  <a:pt x="21682" y="99853"/>
                </a:lnTo>
                <a:lnTo>
                  <a:pt x="23917" y="91681"/>
                </a:lnTo>
                <a:lnTo>
                  <a:pt x="24512" y="86835"/>
                </a:lnTo>
                <a:lnTo>
                  <a:pt x="25862" y="82651"/>
                </a:lnTo>
                <a:lnTo>
                  <a:pt x="32313" y="71260"/>
                </a:lnTo>
                <a:lnTo>
                  <a:pt x="37531" y="61510"/>
                </a:lnTo>
                <a:lnTo>
                  <a:pt x="45824" y="45311"/>
                </a:lnTo>
                <a:lnTo>
                  <a:pt x="49595" y="41634"/>
                </a:lnTo>
                <a:lnTo>
                  <a:pt x="54014" y="39183"/>
                </a:lnTo>
                <a:lnTo>
                  <a:pt x="58865" y="37548"/>
                </a:lnTo>
                <a:lnTo>
                  <a:pt x="62099" y="34554"/>
                </a:lnTo>
                <a:lnTo>
                  <a:pt x="64255" y="30652"/>
                </a:lnTo>
                <a:lnTo>
                  <a:pt x="65692" y="26147"/>
                </a:lnTo>
                <a:lnTo>
                  <a:pt x="68555" y="22190"/>
                </a:lnTo>
                <a:lnTo>
                  <a:pt x="72369" y="18600"/>
                </a:lnTo>
                <a:lnTo>
                  <a:pt x="76816" y="15254"/>
                </a:lnTo>
                <a:lnTo>
                  <a:pt x="80734" y="13024"/>
                </a:lnTo>
                <a:lnTo>
                  <a:pt x="87627" y="10545"/>
                </a:lnTo>
                <a:lnTo>
                  <a:pt x="93865" y="6903"/>
                </a:lnTo>
                <a:lnTo>
                  <a:pt x="96862" y="4599"/>
                </a:lnTo>
                <a:lnTo>
                  <a:pt x="102732" y="2038"/>
                </a:lnTo>
                <a:lnTo>
                  <a:pt x="108516" y="900"/>
                </a:lnTo>
                <a:lnTo>
                  <a:pt x="114262" y="394"/>
                </a:lnTo>
                <a:lnTo>
                  <a:pt x="119991" y="170"/>
                </a:lnTo>
                <a:lnTo>
                  <a:pt x="128571" y="43"/>
                </a:lnTo>
                <a:lnTo>
                  <a:pt x="140003" y="0"/>
                </a:lnTo>
                <a:lnTo>
                  <a:pt x="141909" y="949"/>
                </a:lnTo>
                <a:lnTo>
                  <a:pt x="143179" y="2534"/>
                </a:lnTo>
                <a:lnTo>
                  <a:pt x="144025" y="4543"/>
                </a:lnTo>
                <a:lnTo>
                  <a:pt x="149768" y="11922"/>
                </a:lnTo>
                <a:lnTo>
                  <a:pt x="154821" y="17358"/>
                </a:lnTo>
                <a:lnTo>
                  <a:pt x="157502" y="20141"/>
                </a:lnTo>
                <a:lnTo>
                  <a:pt x="159289" y="22949"/>
                </a:lnTo>
                <a:lnTo>
                  <a:pt x="162757" y="33356"/>
                </a:lnTo>
                <a:lnTo>
                  <a:pt x="166944" y="46252"/>
                </a:lnTo>
                <a:lnTo>
                  <a:pt x="169440" y="56428"/>
                </a:lnTo>
                <a:lnTo>
                  <a:pt x="170105" y="60475"/>
                </a:lnTo>
                <a:lnTo>
                  <a:pt x="173385" y="67512"/>
                </a:lnTo>
                <a:lnTo>
                  <a:pt x="175593" y="70722"/>
                </a:lnTo>
                <a:lnTo>
                  <a:pt x="178046" y="79369"/>
                </a:lnTo>
                <a:lnTo>
                  <a:pt x="179137" y="89562"/>
                </a:lnTo>
                <a:lnTo>
                  <a:pt x="179621" y="100442"/>
                </a:lnTo>
                <a:lnTo>
                  <a:pt x="179894" y="117278"/>
                </a:lnTo>
                <a:lnTo>
                  <a:pt x="180009" y="211454"/>
                </a:lnTo>
                <a:lnTo>
                  <a:pt x="179056" y="216213"/>
                </a:lnTo>
                <a:lnTo>
                  <a:pt x="175458" y="224042"/>
                </a:lnTo>
                <a:lnTo>
                  <a:pt x="168077" y="238355"/>
                </a:lnTo>
                <a:lnTo>
                  <a:pt x="159858" y="254660"/>
                </a:lnTo>
                <a:lnTo>
                  <a:pt x="156766" y="263354"/>
                </a:lnTo>
                <a:lnTo>
                  <a:pt x="155941" y="267006"/>
                </a:lnTo>
                <a:lnTo>
                  <a:pt x="152484" y="273604"/>
                </a:lnTo>
                <a:lnTo>
                  <a:pt x="150229" y="276697"/>
                </a:lnTo>
                <a:lnTo>
                  <a:pt x="147724" y="282673"/>
                </a:lnTo>
                <a:lnTo>
                  <a:pt x="147056" y="285600"/>
                </a:lnTo>
                <a:lnTo>
                  <a:pt x="144705" y="288504"/>
                </a:lnTo>
                <a:lnTo>
                  <a:pt x="141233" y="291393"/>
                </a:lnTo>
                <a:lnTo>
                  <a:pt x="137013" y="294271"/>
                </a:lnTo>
                <a:lnTo>
                  <a:pt x="134200" y="297142"/>
                </a:lnTo>
                <a:lnTo>
                  <a:pt x="132325" y="300009"/>
                </a:lnTo>
                <a:lnTo>
                  <a:pt x="129289" y="305734"/>
                </a:lnTo>
                <a:lnTo>
                  <a:pt x="124764" y="311454"/>
                </a:lnTo>
                <a:lnTo>
                  <a:pt x="122224" y="313360"/>
                </a:lnTo>
                <a:lnTo>
                  <a:pt x="116862" y="315478"/>
                </a:lnTo>
                <a:lnTo>
                  <a:pt x="111304" y="318959"/>
                </a:lnTo>
                <a:lnTo>
                  <a:pt x="108488" y="321221"/>
                </a:lnTo>
                <a:lnTo>
                  <a:pt x="105658" y="322729"/>
                </a:lnTo>
                <a:lnTo>
                  <a:pt x="96173" y="325804"/>
                </a:lnTo>
                <a:lnTo>
                  <a:pt x="91733" y="327689"/>
                </a:lnTo>
                <a:lnTo>
                  <a:pt x="86868" y="329898"/>
                </a:lnTo>
                <a:lnTo>
                  <a:pt x="82673" y="332324"/>
                </a:lnTo>
                <a:lnTo>
                  <a:pt x="78923" y="334893"/>
                </a:lnTo>
                <a:lnTo>
                  <a:pt x="75471" y="337559"/>
                </a:lnTo>
                <a:lnTo>
                  <a:pt x="69095" y="340521"/>
                </a:lnTo>
                <a:lnTo>
                  <a:pt x="63086" y="341837"/>
                </a:lnTo>
                <a:lnTo>
                  <a:pt x="57241" y="342422"/>
                </a:lnTo>
                <a:lnTo>
                  <a:pt x="51468" y="342682"/>
                </a:lnTo>
                <a:lnTo>
                  <a:pt x="42863" y="342828"/>
                </a:lnTo>
                <a:lnTo>
                  <a:pt x="40000" y="342849"/>
                </a:lnTo>
                <a:lnTo>
                  <a:pt x="38093" y="343815"/>
                </a:lnTo>
                <a:lnTo>
                  <a:pt x="36821" y="345411"/>
                </a:lnTo>
                <a:lnTo>
                  <a:pt x="35972" y="347428"/>
                </a:lnTo>
                <a:lnTo>
                  <a:pt x="34455" y="348773"/>
                </a:lnTo>
                <a:lnTo>
                  <a:pt x="32490" y="349670"/>
                </a:lnTo>
                <a:lnTo>
                  <a:pt x="27767" y="350665"/>
                </a:lnTo>
                <a:lnTo>
                  <a:pt x="22494" y="351108"/>
                </a:lnTo>
                <a:lnTo>
                  <a:pt x="16975" y="351304"/>
                </a:lnTo>
                <a:lnTo>
                  <a:pt x="5671" y="351431"/>
                </a:lnTo>
                <a:lnTo>
                  <a:pt x="3776" y="350489"/>
                </a:lnTo>
                <a:lnTo>
                  <a:pt x="2513" y="348908"/>
                </a:lnTo>
                <a:lnTo>
                  <a:pt x="1671" y="346902"/>
                </a:lnTo>
                <a:lnTo>
                  <a:pt x="486" y="339528"/>
                </a:lnTo>
                <a:lnTo>
                  <a:pt x="85" y="328502"/>
                </a:lnTo>
                <a:lnTo>
                  <a:pt x="0" y="314302"/>
                </a:lnTo>
                <a:lnTo>
                  <a:pt x="948" y="311449"/>
                </a:lnTo>
                <a:lnTo>
                  <a:pt x="4541" y="305739"/>
                </a:lnTo>
                <a:lnTo>
                  <a:pt x="6833" y="303834"/>
                </a:lnTo>
                <a:lnTo>
                  <a:pt x="9313" y="302565"/>
                </a:lnTo>
                <a:lnTo>
                  <a:pt x="11919" y="301719"/>
                </a:lnTo>
                <a:lnTo>
                  <a:pt x="17355" y="298239"/>
                </a:lnTo>
                <a:lnTo>
                  <a:pt x="20138" y="295978"/>
                </a:lnTo>
                <a:lnTo>
                  <a:pt x="22946" y="294470"/>
                </a:lnTo>
                <a:lnTo>
                  <a:pt x="28606" y="292794"/>
                </a:lnTo>
                <a:lnTo>
                  <a:pt x="34296" y="292050"/>
                </a:lnTo>
                <a:lnTo>
                  <a:pt x="40953" y="291719"/>
                </a:lnTo>
                <a:lnTo>
                  <a:pt x="58208" y="291507"/>
                </a:lnTo>
                <a:lnTo>
                  <a:pt x="118730" y="291455"/>
                </a:lnTo>
                <a:lnTo>
                  <a:pt x="122964" y="292407"/>
                </a:lnTo>
                <a:lnTo>
                  <a:pt x="126739" y="293995"/>
                </a:lnTo>
                <a:lnTo>
                  <a:pt x="130208" y="296005"/>
                </a:lnTo>
                <a:lnTo>
                  <a:pt x="134426" y="297346"/>
                </a:lnTo>
                <a:lnTo>
                  <a:pt x="139143" y="298240"/>
                </a:lnTo>
                <a:lnTo>
                  <a:pt x="144193" y="298836"/>
                </a:lnTo>
                <a:lnTo>
                  <a:pt x="147559" y="300185"/>
                </a:lnTo>
                <a:lnTo>
                  <a:pt x="149803" y="302037"/>
                </a:lnTo>
                <a:lnTo>
                  <a:pt x="155502" y="309195"/>
                </a:lnTo>
                <a:lnTo>
                  <a:pt x="157956" y="311854"/>
                </a:lnTo>
                <a:lnTo>
                  <a:pt x="160544" y="313627"/>
                </a:lnTo>
                <a:lnTo>
                  <a:pt x="165961" y="315597"/>
                </a:lnTo>
                <a:lnTo>
                  <a:pt x="167786" y="317074"/>
                </a:lnTo>
                <a:lnTo>
                  <a:pt x="169003" y="319012"/>
                </a:lnTo>
                <a:lnTo>
                  <a:pt x="169814" y="321256"/>
                </a:lnTo>
                <a:lnTo>
                  <a:pt x="171307" y="322752"/>
                </a:lnTo>
                <a:lnTo>
                  <a:pt x="173255" y="323750"/>
                </a:lnTo>
                <a:lnTo>
                  <a:pt x="175507" y="324415"/>
                </a:lnTo>
                <a:lnTo>
                  <a:pt x="177007" y="325811"/>
                </a:lnTo>
                <a:lnTo>
                  <a:pt x="178008" y="327693"/>
                </a:lnTo>
                <a:lnTo>
                  <a:pt x="178675" y="329901"/>
                </a:lnTo>
                <a:lnTo>
                  <a:pt x="181956" y="334895"/>
                </a:lnTo>
                <a:lnTo>
                  <a:pt x="186589" y="340289"/>
                </a:lnTo>
                <a:lnTo>
                  <a:pt x="191824" y="345861"/>
                </a:lnTo>
                <a:lnTo>
                  <a:pt x="193601" y="348681"/>
                </a:lnTo>
                <a:lnTo>
                  <a:pt x="195575" y="354353"/>
                </a:lnTo>
                <a:lnTo>
                  <a:pt x="197053" y="356247"/>
                </a:lnTo>
                <a:lnTo>
                  <a:pt x="198992" y="357509"/>
                </a:lnTo>
                <a:lnTo>
                  <a:pt x="201237" y="358351"/>
                </a:lnTo>
                <a:lnTo>
                  <a:pt x="202733" y="359865"/>
                </a:lnTo>
                <a:lnTo>
                  <a:pt x="203731" y="361827"/>
                </a:lnTo>
                <a:lnTo>
                  <a:pt x="204396" y="364087"/>
                </a:lnTo>
                <a:lnTo>
                  <a:pt x="205792" y="365593"/>
                </a:lnTo>
                <a:lnTo>
                  <a:pt x="207675" y="366598"/>
                </a:lnTo>
                <a:lnTo>
                  <a:pt x="209883" y="367268"/>
                </a:lnTo>
                <a:lnTo>
                  <a:pt x="211355" y="368667"/>
                </a:lnTo>
                <a:lnTo>
                  <a:pt x="212336" y="370552"/>
                </a:lnTo>
                <a:lnTo>
                  <a:pt x="212991" y="372761"/>
                </a:lnTo>
                <a:lnTo>
                  <a:pt x="214379" y="374234"/>
                </a:lnTo>
                <a:lnTo>
                  <a:pt x="216257" y="375216"/>
                </a:lnTo>
                <a:lnTo>
                  <a:pt x="218462" y="375870"/>
                </a:lnTo>
                <a:lnTo>
                  <a:pt x="219932" y="377260"/>
                </a:lnTo>
                <a:lnTo>
                  <a:pt x="220912" y="379138"/>
                </a:lnTo>
                <a:lnTo>
                  <a:pt x="221565" y="381343"/>
                </a:lnTo>
                <a:lnTo>
                  <a:pt x="222953" y="382812"/>
                </a:lnTo>
                <a:lnTo>
                  <a:pt x="224831" y="383792"/>
                </a:lnTo>
                <a:lnTo>
                  <a:pt x="227035" y="384445"/>
                </a:lnTo>
                <a:lnTo>
                  <a:pt x="227552" y="384881"/>
                </a:lnTo>
                <a:lnTo>
                  <a:pt x="226944" y="385171"/>
                </a:lnTo>
                <a:lnTo>
                  <a:pt x="222871" y="385752"/>
                </a:lnTo>
              </a:path>
            </a:pathLst>
          </a:custGeom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7"/>
          <p:cNvSpPr/>
          <p:nvPr/>
        </p:nvSpPr>
        <p:spPr>
          <a:xfrm>
            <a:off x="1323022" y="4774885"/>
            <a:ext cx="325222" cy="351470"/>
          </a:xfrm>
          <a:custGeom>
            <a:avLst/>
            <a:gdLst/>
            <a:ahLst/>
            <a:cxnLst/>
            <a:rect l="0" t="0" r="0" b="0"/>
            <a:pathLst>
              <a:path w="325222" h="351470">
                <a:moveTo>
                  <a:pt x="0" y="17142"/>
                </a:moveTo>
                <a:lnTo>
                  <a:pt x="24702" y="17142"/>
                </a:lnTo>
                <a:lnTo>
                  <a:pt x="29803" y="16190"/>
                </a:lnTo>
                <a:lnTo>
                  <a:pt x="35109" y="14602"/>
                </a:lnTo>
                <a:lnTo>
                  <a:pt x="40551" y="12592"/>
                </a:lnTo>
                <a:lnTo>
                  <a:pt x="46084" y="11251"/>
                </a:lnTo>
                <a:lnTo>
                  <a:pt x="51677" y="10357"/>
                </a:lnTo>
                <a:lnTo>
                  <a:pt x="57311" y="9761"/>
                </a:lnTo>
                <a:lnTo>
                  <a:pt x="62973" y="9364"/>
                </a:lnTo>
                <a:lnTo>
                  <a:pt x="68652" y="9099"/>
                </a:lnTo>
                <a:lnTo>
                  <a:pt x="74343" y="8923"/>
                </a:lnTo>
                <a:lnTo>
                  <a:pt x="80042" y="7853"/>
                </a:lnTo>
                <a:lnTo>
                  <a:pt x="85746" y="6187"/>
                </a:lnTo>
                <a:lnTo>
                  <a:pt x="91454" y="4123"/>
                </a:lnTo>
                <a:lnTo>
                  <a:pt x="98117" y="2748"/>
                </a:lnTo>
                <a:lnTo>
                  <a:pt x="105416" y="1831"/>
                </a:lnTo>
                <a:lnTo>
                  <a:pt x="113140" y="1220"/>
                </a:lnTo>
                <a:lnTo>
                  <a:pt x="120194" y="812"/>
                </a:lnTo>
                <a:lnTo>
                  <a:pt x="133112" y="359"/>
                </a:lnTo>
                <a:lnTo>
                  <a:pt x="169506" y="45"/>
                </a:lnTo>
                <a:lnTo>
                  <a:pt x="218722" y="0"/>
                </a:lnTo>
                <a:lnTo>
                  <a:pt x="223920" y="951"/>
                </a:lnTo>
                <a:lnTo>
                  <a:pt x="232235" y="4549"/>
                </a:lnTo>
                <a:lnTo>
                  <a:pt x="241645" y="6783"/>
                </a:lnTo>
                <a:lnTo>
                  <a:pt x="246822" y="7378"/>
                </a:lnTo>
                <a:lnTo>
                  <a:pt x="252178" y="7775"/>
                </a:lnTo>
                <a:lnTo>
                  <a:pt x="257654" y="8040"/>
                </a:lnTo>
                <a:lnTo>
                  <a:pt x="271922" y="8412"/>
                </a:lnTo>
                <a:lnTo>
                  <a:pt x="285276" y="8539"/>
                </a:lnTo>
                <a:lnTo>
                  <a:pt x="293794" y="11096"/>
                </a:lnTo>
                <a:lnTo>
                  <a:pt x="302978" y="14455"/>
                </a:lnTo>
                <a:lnTo>
                  <a:pt x="310234" y="15948"/>
                </a:lnTo>
                <a:lnTo>
                  <a:pt x="319675" y="16788"/>
                </a:lnTo>
                <a:lnTo>
                  <a:pt x="321701" y="17859"/>
                </a:lnTo>
                <a:lnTo>
                  <a:pt x="323052" y="19525"/>
                </a:lnTo>
                <a:lnTo>
                  <a:pt x="323954" y="21588"/>
                </a:lnTo>
                <a:lnTo>
                  <a:pt x="324954" y="26420"/>
                </a:lnTo>
                <a:lnTo>
                  <a:pt x="325221" y="29043"/>
                </a:lnTo>
                <a:lnTo>
                  <a:pt x="322978" y="37036"/>
                </a:lnTo>
                <a:lnTo>
                  <a:pt x="319758" y="45987"/>
                </a:lnTo>
                <a:lnTo>
                  <a:pt x="318327" y="53139"/>
                </a:lnTo>
                <a:lnTo>
                  <a:pt x="315151" y="59493"/>
                </a:lnTo>
                <a:lnTo>
                  <a:pt x="312971" y="62521"/>
                </a:lnTo>
                <a:lnTo>
                  <a:pt x="310565" y="67397"/>
                </a:lnTo>
                <a:lnTo>
                  <a:pt x="308008" y="73506"/>
                </a:lnTo>
                <a:lnTo>
                  <a:pt x="305351" y="80436"/>
                </a:lnTo>
                <a:lnTo>
                  <a:pt x="303580" y="86960"/>
                </a:lnTo>
                <a:lnTo>
                  <a:pt x="302399" y="93215"/>
                </a:lnTo>
                <a:lnTo>
                  <a:pt x="301612" y="99290"/>
                </a:lnTo>
                <a:lnTo>
                  <a:pt x="298197" y="108580"/>
                </a:lnTo>
                <a:lnTo>
                  <a:pt x="293505" y="116836"/>
                </a:lnTo>
                <a:lnTo>
                  <a:pt x="288244" y="126855"/>
                </a:lnTo>
                <a:lnTo>
                  <a:pt x="285271" y="137659"/>
                </a:lnTo>
                <a:lnTo>
                  <a:pt x="284478" y="143207"/>
                </a:lnTo>
                <a:lnTo>
                  <a:pt x="282997" y="149763"/>
                </a:lnTo>
                <a:lnTo>
                  <a:pt x="281057" y="156991"/>
                </a:lnTo>
                <a:lnTo>
                  <a:pt x="278812" y="164667"/>
                </a:lnTo>
                <a:lnTo>
                  <a:pt x="276362" y="171689"/>
                </a:lnTo>
                <a:lnTo>
                  <a:pt x="273776" y="178276"/>
                </a:lnTo>
                <a:lnTo>
                  <a:pt x="271100" y="184573"/>
                </a:lnTo>
                <a:lnTo>
                  <a:pt x="265586" y="196648"/>
                </a:lnTo>
                <a:lnTo>
                  <a:pt x="260913" y="207412"/>
                </a:lnTo>
                <a:lnTo>
                  <a:pt x="258836" y="215372"/>
                </a:lnTo>
                <a:lnTo>
                  <a:pt x="258283" y="220733"/>
                </a:lnTo>
                <a:lnTo>
                  <a:pt x="257913" y="227164"/>
                </a:lnTo>
                <a:lnTo>
                  <a:pt x="257667" y="234309"/>
                </a:lnTo>
                <a:lnTo>
                  <a:pt x="256551" y="240025"/>
                </a:lnTo>
                <a:lnTo>
                  <a:pt x="252770" y="248916"/>
                </a:lnTo>
                <a:lnTo>
                  <a:pt x="245287" y="259277"/>
                </a:lnTo>
                <a:lnTo>
                  <a:pt x="243534" y="263338"/>
                </a:lnTo>
                <a:lnTo>
                  <a:pt x="241587" y="272930"/>
                </a:lnTo>
                <a:lnTo>
                  <a:pt x="240722" y="283543"/>
                </a:lnTo>
                <a:lnTo>
                  <a:pt x="240491" y="289040"/>
                </a:lnTo>
                <a:lnTo>
                  <a:pt x="239385" y="294610"/>
                </a:lnTo>
                <a:lnTo>
                  <a:pt x="237695" y="300228"/>
                </a:lnTo>
                <a:lnTo>
                  <a:pt x="234230" y="310598"/>
                </a:lnTo>
                <a:lnTo>
                  <a:pt x="232690" y="318382"/>
                </a:lnTo>
                <a:lnTo>
                  <a:pt x="231823" y="328119"/>
                </a:lnTo>
                <a:lnTo>
                  <a:pt x="231566" y="337037"/>
                </a:lnTo>
                <a:lnTo>
                  <a:pt x="231490" y="345712"/>
                </a:lnTo>
                <a:lnTo>
                  <a:pt x="230526" y="347631"/>
                </a:lnTo>
                <a:lnTo>
                  <a:pt x="228932" y="348911"/>
                </a:lnTo>
                <a:lnTo>
                  <a:pt x="222885" y="351469"/>
                </a:lnTo>
              </a:path>
            </a:pathLst>
          </a:custGeom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8"/>
          <p:cNvSpPr/>
          <p:nvPr/>
        </p:nvSpPr>
        <p:spPr>
          <a:xfrm>
            <a:off x="1837864" y="4741902"/>
            <a:ext cx="205249" cy="324446"/>
          </a:xfrm>
          <a:custGeom>
            <a:avLst/>
            <a:gdLst/>
            <a:ahLst/>
            <a:cxnLst/>
            <a:rect l="0" t="0" r="0" b="0"/>
            <a:pathLst>
              <a:path w="205249" h="324446">
                <a:moveTo>
                  <a:pt x="205248" y="281583"/>
                </a:moveTo>
                <a:lnTo>
                  <a:pt x="200697" y="281583"/>
                </a:lnTo>
                <a:lnTo>
                  <a:pt x="199356" y="282535"/>
                </a:lnTo>
                <a:lnTo>
                  <a:pt x="198463" y="284123"/>
                </a:lnTo>
                <a:lnTo>
                  <a:pt x="197867" y="286134"/>
                </a:lnTo>
                <a:lnTo>
                  <a:pt x="195565" y="287474"/>
                </a:lnTo>
                <a:lnTo>
                  <a:pt x="192125" y="288368"/>
                </a:lnTo>
                <a:lnTo>
                  <a:pt x="187927" y="288964"/>
                </a:lnTo>
                <a:lnTo>
                  <a:pt x="184176" y="289361"/>
                </a:lnTo>
                <a:lnTo>
                  <a:pt x="180722" y="289626"/>
                </a:lnTo>
                <a:lnTo>
                  <a:pt x="177467" y="289802"/>
                </a:lnTo>
                <a:lnTo>
                  <a:pt x="173393" y="290872"/>
                </a:lnTo>
                <a:lnTo>
                  <a:pt x="168771" y="292538"/>
                </a:lnTo>
                <a:lnTo>
                  <a:pt x="163785" y="294601"/>
                </a:lnTo>
                <a:lnTo>
                  <a:pt x="158556" y="295977"/>
                </a:lnTo>
                <a:lnTo>
                  <a:pt x="153165" y="296894"/>
                </a:lnTo>
                <a:lnTo>
                  <a:pt x="147666" y="297505"/>
                </a:lnTo>
                <a:lnTo>
                  <a:pt x="142095" y="298865"/>
                </a:lnTo>
                <a:lnTo>
                  <a:pt x="136476" y="300724"/>
                </a:lnTo>
                <a:lnTo>
                  <a:pt x="130825" y="302916"/>
                </a:lnTo>
                <a:lnTo>
                  <a:pt x="126105" y="304377"/>
                </a:lnTo>
                <a:lnTo>
                  <a:pt x="122006" y="305351"/>
                </a:lnTo>
                <a:lnTo>
                  <a:pt x="118321" y="306001"/>
                </a:lnTo>
                <a:lnTo>
                  <a:pt x="113959" y="306434"/>
                </a:lnTo>
                <a:lnTo>
                  <a:pt x="109146" y="306723"/>
                </a:lnTo>
                <a:lnTo>
                  <a:pt x="99671" y="307044"/>
                </a:lnTo>
                <a:lnTo>
                  <a:pt x="85827" y="307249"/>
                </a:lnTo>
                <a:lnTo>
                  <a:pt x="31046" y="307300"/>
                </a:lnTo>
                <a:lnTo>
                  <a:pt x="29106" y="306348"/>
                </a:lnTo>
                <a:lnTo>
                  <a:pt x="27813" y="304760"/>
                </a:lnTo>
                <a:lnTo>
                  <a:pt x="26950" y="302750"/>
                </a:lnTo>
                <a:lnTo>
                  <a:pt x="25423" y="301409"/>
                </a:lnTo>
                <a:lnTo>
                  <a:pt x="23452" y="300515"/>
                </a:lnTo>
                <a:lnTo>
                  <a:pt x="21186" y="299919"/>
                </a:lnTo>
                <a:lnTo>
                  <a:pt x="16128" y="296717"/>
                </a:lnTo>
                <a:lnTo>
                  <a:pt x="13445" y="294530"/>
                </a:lnTo>
                <a:lnTo>
                  <a:pt x="10704" y="293072"/>
                </a:lnTo>
                <a:lnTo>
                  <a:pt x="5119" y="291452"/>
                </a:lnTo>
                <a:lnTo>
                  <a:pt x="3249" y="290067"/>
                </a:lnTo>
                <a:lnTo>
                  <a:pt x="2002" y="288191"/>
                </a:lnTo>
                <a:lnTo>
                  <a:pt x="616" y="283567"/>
                </a:lnTo>
                <a:lnTo>
                  <a:pt x="0" y="278337"/>
                </a:lnTo>
                <a:lnTo>
                  <a:pt x="789" y="275609"/>
                </a:lnTo>
                <a:lnTo>
                  <a:pt x="5497" y="267218"/>
                </a:lnTo>
                <a:lnTo>
                  <a:pt x="8267" y="258700"/>
                </a:lnTo>
                <a:lnTo>
                  <a:pt x="12291" y="252997"/>
                </a:lnTo>
                <a:lnTo>
                  <a:pt x="17254" y="247288"/>
                </a:lnTo>
                <a:lnTo>
                  <a:pt x="19911" y="244432"/>
                </a:lnTo>
                <a:lnTo>
                  <a:pt x="22635" y="242528"/>
                </a:lnTo>
                <a:lnTo>
                  <a:pt x="28202" y="240412"/>
                </a:lnTo>
                <a:lnTo>
                  <a:pt x="31020" y="237943"/>
                </a:lnTo>
                <a:lnTo>
                  <a:pt x="36691" y="230120"/>
                </a:lnTo>
                <a:lnTo>
                  <a:pt x="39536" y="227272"/>
                </a:lnTo>
                <a:lnTo>
                  <a:pt x="42386" y="225373"/>
                </a:lnTo>
                <a:lnTo>
                  <a:pt x="45238" y="224107"/>
                </a:lnTo>
                <a:lnTo>
                  <a:pt x="49997" y="222311"/>
                </a:lnTo>
                <a:lnTo>
                  <a:pt x="62905" y="217774"/>
                </a:lnTo>
                <a:lnTo>
                  <a:pt x="68443" y="215231"/>
                </a:lnTo>
                <a:lnTo>
                  <a:pt x="73087" y="212583"/>
                </a:lnTo>
                <a:lnTo>
                  <a:pt x="77135" y="209866"/>
                </a:lnTo>
                <a:lnTo>
                  <a:pt x="80787" y="207101"/>
                </a:lnTo>
                <a:lnTo>
                  <a:pt x="84174" y="204306"/>
                </a:lnTo>
                <a:lnTo>
                  <a:pt x="87385" y="201490"/>
                </a:lnTo>
                <a:lnTo>
                  <a:pt x="91430" y="198660"/>
                </a:lnTo>
                <a:lnTo>
                  <a:pt x="96032" y="195821"/>
                </a:lnTo>
                <a:lnTo>
                  <a:pt x="101005" y="192976"/>
                </a:lnTo>
                <a:lnTo>
                  <a:pt x="105272" y="189174"/>
                </a:lnTo>
                <a:lnTo>
                  <a:pt x="109070" y="184734"/>
                </a:lnTo>
                <a:lnTo>
                  <a:pt x="112554" y="179870"/>
                </a:lnTo>
                <a:lnTo>
                  <a:pt x="118966" y="171924"/>
                </a:lnTo>
                <a:lnTo>
                  <a:pt x="124990" y="165218"/>
                </a:lnTo>
                <a:lnTo>
                  <a:pt x="130843" y="159063"/>
                </a:lnTo>
                <a:lnTo>
                  <a:pt x="136619" y="150612"/>
                </a:lnTo>
                <a:lnTo>
                  <a:pt x="141409" y="141458"/>
                </a:lnTo>
                <a:lnTo>
                  <a:pt x="143537" y="134215"/>
                </a:lnTo>
                <a:lnTo>
                  <a:pt x="147024" y="127821"/>
                </a:lnTo>
                <a:lnTo>
                  <a:pt x="151748" y="121804"/>
                </a:lnTo>
                <a:lnTo>
                  <a:pt x="157023" y="115955"/>
                </a:lnTo>
                <a:lnTo>
                  <a:pt x="158810" y="113062"/>
                </a:lnTo>
                <a:lnTo>
                  <a:pt x="160797" y="107307"/>
                </a:lnTo>
                <a:lnTo>
                  <a:pt x="161915" y="98712"/>
                </a:lnTo>
                <a:lnTo>
                  <a:pt x="162246" y="90133"/>
                </a:lnTo>
                <a:lnTo>
                  <a:pt x="162367" y="75843"/>
                </a:lnTo>
                <a:lnTo>
                  <a:pt x="162382" y="64413"/>
                </a:lnTo>
                <a:lnTo>
                  <a:pt x="161431" y="61555"/>
                </a:lnTo>
                <a:lnTo>
                  <a:pt x="157834" y="55840"/>
                </a:lnTo>
                <a:lnTo>
                  <a:pt x="153060" y="50125"/>
                </a:lnTo>
                <a:lnTo>
                  <a:pt x="147763" y="44410"/>
                </a:lnTo>
                <a:lnTo>
                  <a:pt x="136602" y="32980"/>
                </a:lnTo>
                <a:lnTo>
                  <a:pt x="133766" y="30123"/>
                </a:lnTo>
                <a:lnTo>
                  <a:pt x="129971" y="27265"/>
                </a:lnTo>
                <a:lnTo>
                  <a:pt x="125536" y="24408"/>
                </a:lnTo>
                <a:lnTo>
                  <a:pt x="120674" y="21550"/>
                </a:lnTo>
                <a:lnTo>
                  <a:pt x="116480" y="19645"/>
                </a:lnTo>
                <a:lnTo>
                  <a:pt x="112732" y="18375"/>
                </a:lnTo>
                <a:lnTo>
                  <a:pt x="109281" y="17528"/>
                </a:lnTo>
                <a:lnTo>
                  <a:pt x="102906" y="14048"/>
                </a:lnTo>
                <a:lnTo>
                  <a:pt x="99872" y="11786"/>
                </a:lnTo>
                <a:lnTo>
                  <a:pt x="93962" y="9273"/>
                </a:lnTo>
                <a:lnTo>
                  <a:pt x="91052" y="8603"/>
                </a:lnTo>
                <a:lnTo>
                  <a:pt x="89113" y="7203"/>
                </a:lnTo>
                <a:lnTo>
                  <a:pt x="87819" y="5318"/>
                </a:lnTo>
                <a:lnTo>
                  <a:pt x="86957" y="3109"/>
                </a:lnTo>
                <a:lnTo>
                  <a:pt x="85430" y="1636"/>
                </a:lnTo>
                <a:lnTo>
                  <a:pt x="83459" y="654"/>
                </a:lnTo>
                <a:lnTo>
                  <a:pt x="81193" y="0"/>
                </a:lnTo>
                <a:lnTo>
                  <a:pt x="79682" y="516"/>
                </a:lnTo>
                <a:lnTo>
                  <a:pt x="78675" y="1812"/>
                </a:lnTo>
                <a:lnTo>
                  <a:pt x="78004" y="3629"/>
                </a:lnTo>
                <a:lnTo>
                  <a:pt x="77058" y="10737"/>
                </a:lnTo>
                <a:lnTo>
                  <a:pt x="76778" y="18875"/>
                </a:lnTo>
                <a:lnTo>
                  <a:pt x="76661" y="108511"/>
                </a:lnTo>
                <a:lnTo>
                  <a:pt x="77613" y="112861"/>
                </a:lnTo>
                <a:lnTo>
                  <a:pt x="81211" y="120236"/>
                </a:lnTo>
                <a:lnTo>
                  <a:pt x="82552" y="125440"/>
                </a:lnTo>
                <a:lnTo>
                  <a:pt x="83446" y="131768"/>
                </a:lnTo>
                <a:lnTo>
                  <a:pt x="84041" y="138843"/>
                </a:lnTo>
                <a:lnTo>
                  <a:pt x="85391" y="145466"/>
                </a:lnTo>
                <a:lnTo>
                  <a:pt x="87243" y="151785"/>
                </a:lnTo>
                <a:lnTo>
                  <a:pt x="89431" y="157903"/>
                </a:lnTo>
                <a:lnTo>
                  <a:pt x="91861" y="167242"/>
                </a:lnTo>
                <a:lnTo>
                  <a:pt x="92941" y="175519"/>
                </a:lnTo>
                <a:lnTo>
                  <a:pt x="93421" y="185549"/>
                </a:lnTo>
                <a:lnTo>
                  <a:pt x="94502" y="190890"/>
                </a:lnTo>
                <a:lnTo>
                  <a:pt x="96175" y="196356"/>
                </a:lnTo>
                <a:lnTo>
                  <a:pt x="98243" y="201905"/>
                </a:lnTo>
                <a:lnTo>
                  <a:pt x="100574" y="207509"/>
                </a:lnTo>
                <a:lnTo>
                  <a:pt x="103080" y="213150"/>
                </a:lnTo>
                <a:lnTo>
                  <a:pt x="105703" y="218816"/>
                </a:lnTo>
                <a:lnTo>
                  <a:pt x="108618" y="227651"/>
                </a:lnTo>
                <a:lnTo>
                  <a:pt x="109914" y="234753"/>
                </a:lnTo>
                <a:lnTo>
                  <a:pt x="110490" y="241084"/>
                </a:lnTo>
                <a:lnTo>
                  <a:pt x="113286" y="249614"/>
                </a:lnTo>
                <a:lnTo>
                  <a:pt x="116751" y="258802"/>
                </a:lnTo>
                <a:lnTo>
                  <a:pt x="118291" y="266060"/>
                </a:lnTo>
                <a:lnTo>
                  <a:pt x="121515" y="272461"/>
                </a:lnTo>
                <a:lnTo>
                  <a:pt x="123709" y="275502"/>
                </a:lnTo>
                <a:lnTo>
                  <a:pt x="126146" y="281420"/>
                </a:lnTo>
                <a:lnTo>
                  <a:pt x="127518" y="290107"/>
                </a:lnTo>
                <a:lnTo>
                  <a:pt x="127710" y="292980"/>
                </a:lnTo>
                <a:lnTo>
                  <a:pt x="128791" y="295849"/>
                </a:lnTo>
                <a:lnTo>
                  <a:pt x="133911" y="304436"/>
                </a:lnTo>
                <a:lnTo>
                  <a:pt x="135443" y="310155"/>
                </a:lnTo>
                <a:lnTo>
                  <a:pt x="136804" y="312061"/>
                </a:lnTo>
                <a:lnTo>
                  <a:pt x="138663" y="313331"/>
                </a:lnTo>
                <a:lnTo>
                  <a:pt x="143270" y="314743"/>
                </a:lnTo>
                <a:lnTo>
                  <a:pt x="148492" y="315371"/>
                </a:lnTo>
                <a:lnTo>
                  <a:pt x="150266" y="316491"/>
                </a:lnTo>
                <a:lnTo>
                  <a:pt x="151448" y="318189"/>
                </a:lnTo>
                <a:lnTo>
                  <a:pt x="153813" y="324445"/>
                </a:lnTo>
              </a:path>
            </a:pathLst>
          </a:custGeom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9"/>
          <p:cNvSpPr/>
          <p:nvPr/>
        </p:nvSpPr>
        <p:spPr>
          <a:xfrm>
            <a:off x="2128837" y="4809204"/>
            <a:ext cx="240021" cy="325724"/>
          </a:xfrm>
          <a:custGeom>
            <a:avLst/>
            <a:gdLst/>
            <a:ahLst/>
            <a:cxnLst/>
            <a:rect l="0" t="0" r="0" b="0"/>
            <a:pathLst>
              <a:path w="240021" h="325724">
                <a:moveTo>
                  <a:pt x="34290" y="34258"/>
                </a:moveTo>
                <a:lnTo>
                  <a:pt x="34290" y="29708"/>
                </a:lnTo>
                <a:lnTo>
                  <a:pt x="35242" y="28366"/>
                </a:lnTo>
                <a:lnTo>
                  <a:pt x="36830" y="27473"/>
                </a:lnTo>
                <a:lnTo>
                  <a:pt x="38841" y="26877"/>
                </a:lnTo>
                <a:lnTo>
                  <a:pt x="40181" y="25528"/>
                </a:lnTo>
                <a:lnTo>
                  <a:pt x="41075" y="23675"/>
                </a:lnTo>
                <a:lnTo>
                  <a:pt x="41671" y="21488"/>
                </a:lnTo>
                <a:lnTo>
                  <a:pt x="43021" y="20029"/>
                </a:lnTo>
                <a:lnTo>
                  <a:pt x="44873" y="19057"/>
                </a:lnTo>
                <a:lnTo>
                  <a:pt x="49471" y="17978"/>
                </a:lnTo>
                <a:lnTo>
                  <a:pt x="54690" y="17497"/>
                </a:lnTo>
                <a:lnTo>
                  <a:pt x="56462" y="16417"/>
                </a:lnTo>
                <a:lnTo>
                  <a:pt x="57644" y="14744"/>
                </a:lnTo>
                <a:lnTo>
                  <a:pt x="58432" y="12676"/>
                </a:lnTo>
                <a:lnTo>
                  <a:pt x="59910" y="11297"/>
                </a:lnTo>
                <a:lnTo>
                  <a:pt x="61847" y="10379"/>
                </a:lnTo>
                <a:lnTo>
                  <a:pt x="66540" y="9357"/>
                </a:lnTo>
                <a:lnTo>
                  <a:pt x="71801" y="8904"/>
                </a:lnTo>
                <a:lnTo>
                  <a:pt x="75490" y="8783"/>
                </a:lnTo>
                <a:lnTo>
                  <a:pt x="84668" y="8648"/>
                </a:lnTo>
                <a:lnTo>
                  <a:pt x="88830" y="7660"/>
                </a:lnTo>
                <a:lnTo>
                  <a:pt x="99239" y="2670"/>
                </a:lnTo>
                <a:lnTo>
                  <a:pt x="105384" y="1169"/>
                </a:lnTo>
                <a:lnTo>
                  <a:pt x="111290" y="502"/>
                </a:lnTo>
                <a:lnTo>
                  <a:pt x="118042" y="206"/>
                </a:lnTo>
                <a:lnTo>
                  <a:pt x="138817" y="0"/>
                </a:lnTo>
                <a:lnTo>
                  <a:pt x="141122" y="941"/>
                </a:lnTo>
                <a:lnTo>
                  <a:pt x="142659" y="2522"/>
                </a:lnTo>
                <a:lnTo>
                  <a:pt x="143683" y="4528"/>
                </a:lnTo>
                <a:lnTo>
                  <a:pt x="143414" y="5866"/>
                </a:lnTo>
                <a:lnTo>
                  <a:pt x="142282" y="6757"/>
                </a:lnTo>
                <a:lnTo>
                  <a:pt x="140575" y="7352"/>
                </a:lnTo>
                <a:lnTo>
                  <a:pt x="139436" y="8701"/>
                </a:lnTo>
                <a:lnTo>
                  <a:pt x="138678" y="10552"/>
                </a:lnTo>
                <a:lnTo>
                  <a:pt x="137610" y="17709"/>
                </a:lnTo>
                <a:lnTo>
                  <a:pt x="137460" y="20368"/>
                </a:lnTo>
                <a:lnTo>
                  <a:pt x="136407" y="23093"/>
                </a:lnTo>
                <a:lnTo>
                  <a:pt x="131328" y="31479"/>
                </a:lnTo>
                <a:lnTo>
                  <a:pt x="128447" y="39996"/>
                </a:lnTo>
                <a:lnTo>
                  <a:pt x="122937" y="48552"/>
                </a:lnTo>
                <a:lnTo>
                  <a:pt x="121314" y="54263"/>
                </a:lnTo>
                <a:lnTo>
                  <a:pt x="120400" y="62834"/>
                </a:lnTo>
                <a:lnTo>
                  <a:pt x="119319" y="64738"/>
                </a:lnTo>
                <a:lnTo>
                  <a:pt x="117646" y="66008"/>
                </a:lnTo>
                <a:lnTo>
                  <a:pt x="115578" y="66856"/>
                </a:lnTo>
                <a:lnTo>
                  <a:pt x="110741" y="72876"/>
                </a:lnTo>
                <a:lnTo>
                  <a:pt x="106368" y="80949"/>
                </a:lnTo>
                <a:lnTo>
                  <a:pt x="104425" y="87712"/>
                </a:lnTo>
                <a:lnTo>
                  <a:pt x="102954" y="89897"/>
                </a:lnTo>
                <a:lnTo>
                  <a:pt x="101021" y="91353"/>
                </a:lnTo>
                <a:lnTo>
                  <a:pt x="98780" y="92324"/>
                </a:lnTo>
                <a:lnTo>
                  <a:pt x="97286" y="93924"/>
                </a:lnTo>
                <a:lnTo>
                  <a:pt x="96290" y="95943"/>
                </a:lnTo>
                <a:lnTo>
                  <a:pt x="95626" y="98241"/>
                </a:lnTo>
                <a:lnTo>
                  <a:pt x="94230" y="99773"/>
                </a:lnTo>
                <a:lnTo>
                  <a:pt x="92348" y="100795"/>
                </a:lnTo>
                <a:lnTo>
                  <a:pt x="90140" y="101476"/>
                </a:lnTo>
                <a:lnTo>
                  <a:pt x="88668" y="102882"/>
                </a:lnTo>
                <a:lnTo>
                  <a:pt x="87687" y="104773"/>
                </a:lnTo>
                <a:lnTo>
                  <a:pt x="87033" y="106986"/>
                </a:lnTo>
                <a:lnTo>
                  <a:pt x="83767" y="111984"/>
                </a:lnTo>
                <a:lnTo>
                  <a:pt x="81562" y="114650"/>
                </a:lnTo>
                <a:lnTo>
                  <a:pt x="79140" y="116428"/>
                </a:lnTo>
                <a:lnTo>
                  <a:pt x="73908" y="118403"/>
                </a:lnTo>
                <a:lnTo>
                  <a:pt x="72132" y="119882"/>
                </a:lnTo>
                <a:lnTo>
                  <a:pt x="70948" y="121821"/>
                </a:lnTo>
                <a:lnTo>
                  <a:pt x="70159" y="124066"/>
                </a:lnTo>
                <a:lnTo>
                  <a:pt x="68680" y="125562"/>
                </a:lnTo>
                <a:lnTo>
                  <a:pt x="66742" y="126560"/>
                </a:lnTo>
                <a:lnTo>
                  <a:pt x="64497" y="127225"/>
                </a:lnTo>
                <a:lnTo>
                  <a:pt x="63953" y="127669"/>
                </a:lnTo>
                <a:lnTo>
                  <a:pt x="64543" y="127964"/>
                </a:lnTo>
                <a:lnTo>
                  <a:pt x="65888" y="128162"/>
                </a:lnTo>
                <a:lnTo>
                  <a:pt x="67738" y="127341"/>
                </a:lnTo>
                <a:lnTo>
                  <a:pt x="74892" y="122586"/>
                </a:lnTo>
                <a:lnTo>
                  <a:pt x="80275" y="121140"/>
                </a:lnTo>
                <a:lnTo>
                  <a:pt x="85843" y="120497"/>
                </a:lnTo>
                <a:lnTo>
                  <a:pt x="92445" y="120212"/>
                </a:lnTo>
                <a:lnTo>
                  <a:pt x="114746" y="120029"/>
                </a:lnTo>
                <a:lnTo>
                  <a:pt x="189732" y="119984"/>
                </a:lnTo>
                <a:lnTo>
                  <a:pt x="194115" y="120936"/>
                </a:lnTo>
                <a:lnTo>
                  <a:pt x="198943" y="122523"/>
                </a:lnTo>
                <a:lnTo>
                  <a:pt x="204066" y="124534"/>
                </a:lnTo>
                <a:lnTo>
                  <a:pt x="208434" y="125875"/>
                </a:lnTo>
                <a:lnTo>
                  <a:pt x="215828" y="127364"/>
                </a:lnTo>
                <a:lnTo>
                  <a:pt x="218180" y="128713"/>
                </a:lnTo>
                <a:lnTo>
                  <a:pt x="219748" y="130566"/>
                </a:lnTo>
                <a:lnTo>
                  <a:pt x="220794" y="132754"/>
                </a:lnTo>
                <a:lnTo>
                  <a:pt x="222443" y="134212"/>
                </a:lnTo>
                <a:lnTo>
                  <a:pt x="224496" y="135184"/>
                </a:lnTo>
                <a:lnTo>
                  <a:pt x="226816" y="135832"/>
                </a:lnTo>
                <a:lnTo>
                  <a:pt x="228363" y="137216"/>
                </a:lnTo>
                <a:lnTo>
                  <a:pt x="229395" y="139092"/>
                </a:lnTo>
                <a:lnTo>
                  <a:pt x="230082" y="141295"/>
                </a:lnTo>
                <a:lnTo>
                  <a:pt x="231493" y="142764"/>
                </a:lnTo>
                <a:lnTo>
                  <a:pt x="233386" y="143743"/>
                </a:lnTo>
                <a:lnTo>
                  <a:pt x="235601" y="144395"/>
                </a:lnTo>
                <a:lnTo>
                  <a:pt x="237077" y="145783"/>
                </a:lnTo>
                <a:lnTo>
                  <a:pt x="238062" y="147661"/>
                </a:lnTo>
                <a:lnTo>
                  <a:pt x="239155" y="152287"/>
                </a:lnTo>
                <a:lnTo>
                  <a:pt x="239771" y="161199"/>
                </a:lnTo>
                <a:lnTo>
                  <a:pt x="239979" y="178254"/>
                </a:lnTo>
                <a:lnTo>
                  <a:pt x="240020" y="195628"/>
                </a:lnTo>
                <a:lnTo>
                  <a:pt x="239071" y="198988"/>
                </a:lnTo>
                <a:lnTo>
                  <a:pt x="237486" y="201228"/>
                </a:lnTo>
                <a:lnTo>
                  <a:pt x="235476" y="202721"/>
                </a:lnTo>
                <a:lnTo>
                  <a:pt x="234137" y="204669"/>
                </a:lnTo>
                <a:lnTo>
                  <a:pt x="231299" y="211962"/>
                </a:lnTo>
                <a:lnTo>
                  <a:pt x="225801" y="220155"/>
                </a:lnTo>
                <a:lnTo>
                  <a:pt x="224181" y="225782"/>
                </a:lnTo>
                <a:lnTo>
                  <a:pt x="223269" y="234304"/>
                </a:lnTo>
                <a:lnTo>
                  <a:pt x="222189" y="237155"/>
                </a:lnTo>
                <a:lnTo>
                  <a:pt x="217069" y="245718"/>
                </a:lnTo>
                <a:lnTo>
                  <a:pt x="214177" y="254287"/>
                </a:lnTo>
                <a:lnTo>
                  <a:pt x="210125" y="260002"/>
                </a:lnTo>
                <a:lnTo>
                  <a:pt x="207711" y="261906"/>
                </a:lnTo>
                <a:lnTo>
                  <a:pt x="205149" y="263176"/>
                </a:lnTo>
                <a:lnTo>
                  <a:pt x="202488" y="264022"/>
                </a:lnTo>
                <a:lnTo>
                  <a:pt x="200715" y="265539"/>
                </a:lnTo>
                <a:lnTo>
                  <a:pt x="199532" y="267503"/>
                </a:lnTo>
                <a:lnTo>
                  <a:pt x="198744" y="269765"/>
                </a:lnTo>
                <a:lnTo>
                  <a:pt x="195328" y="274818"/>
                </a:lnTo>
                <a:lnTo>
                  <a:pt x="193084" y="277499"/>
                </a:lnTo>
                <a:lnTo>
                  <a:pt x="191588" y="280239"/>
                </a:lnTo>
                <a:lnTo>
                  <a:pt x="189925" y="285823"/>
                </a:lnTo>
                <a:lnTo>
                  <a:pt x="188529" y="287693"/>
                </a:lnTo>
                <a:lnTo>
                  <a:pt x="186646" y="288940"/>
                </a:lnTo>
                <a:lnTo>
                  <a:pt x="184438" y="289771"/>
                </a:lnTo>
                <a:lnTo>
                  <a:pt x="179445" y="293234"/>
                </a:lnTo>
                <a:lnTo>
                  <a:pt x="174051" y="297949"/>
                </a:lnTo>
                <a:lnTo>
                  <a:pt x="168478" y="303219"/>
                </a:lnTo>
                <a:lnTo>
                  <a:pt x="164706" y="305005"/>
                </a:lnTo>
                <a:lnTo>
                  <a:pt x="160287" y="306196"/>
                </a:lnTo>
                <a:lnTo>
                  <a:pt x="155435" y="306990"/>
                </a:lnTo>
                <a:lnTo>
                  <a:pt x="152201" y="308472"/>
                </a:lnTo>
                <a:lnTo>
                  <a:pt x="150045" y="310412"/>
                </a:lnTo>
                <a:lnTo>
                  <a:pt x="148607" y="312659"/>
                </a:lnTo>
                <a:lnTo>
                  <a:pt x="146696" y="314156"/>
                </a:lnTo>
                <a:lnTo>
                  <a:pt x="144470" y="315154"/>
                </a:lnTo>
                <a:lnTo>
                  <a:pt x="138504" y="317216"/>
                </a:lnTo>
                <a:lnTo>
                  <a:pt x="134246" y="319099"/>
                </a:lnTo>
                <a:lnTo>
                  <a:pt x="129502" y="321307"/>
                </a:lnTo>
                <a:lnTo>
                  <a:pt x="125387" y="322779"/>
                </a:lnTo>
                <a:lnTo>
                  <a:pt x="118275" y="324414"/>
                </a:lnTo>
                <a:lnTo>
                  <a:pt x="111939" y="325142"/>
                </a:lnTo>
                <a:lnTo>
                  <a:pt x="104996" y="325465"/>
                </a:lnTo>
                <a:lnTo>
                  <a:pt x="87556" y="325672"/>
                </a:lnTo>
                <a:lnTo>
                  <a:pt x="40008" y="325723"/>
                </a:lnTo>
                <a:lnTo>
                  <a:pt x="38102" y="324771"/>
                </a:lnTo>
                <a:lnTo>
                  <a:pt x="36831" y="323183"/>
                </a:lnTo>
                <a:lnTo>
                  <a:pt x="35984" y="321173"/>
                </a:lnTo>
                <a:lnTo>
                  <a:pt x="34467" y="319832"/>
                </a:lnTo>
                <a:lnTo>
                  <a:pt x="32503" y="318938"/>
                </a:lnTo>
                <a:lnTo>
                  <a:pt x="30241" y="318342"/>
                </a:lnTo>
                <a:lnTo>
                  <a:pt x="28733" y="316993"/>
                </a:lnTo>
                <a:lnTo>
                  <a:pt x="27728" y="315140"/>
                </a:lnTo>
                <a:lnTo>
                  <a:pt x="27058" y="312953"/>
                </a:lnTo>
                <a:lnTo>
                  <a:pt x="25659" y="311495"/>
                </a:lnTo>
                <a:lnTo>
                  <a:pt x="23773" y="310523"/>
                </a:lnTo>
                <a:lnTo>
                  <a:pt x="21564" y="309875"/>
                </a:lnTo>
                <a:lnTo>
                  <a:pt x="20091" y="308490"/>
                </a:lnTo>
                <a:lnTo>
                  <a:pt x="19109" y="306614"/>
                </a:lnTo>
                <a:lnTo>
                  <a:pt x="18454" y="304412"/>
                </a:lnTo>
                <a:lnTo>
                  <a:pt x="17065" y="302943"/>
                </a:lnTo>
                <a:lnTo>
                  <a:pt x="15187" y="301964"/>
                </a:lnTo>
                <a:lnTo>
                  <a:pt x="10560" y="300876"/>
                </a:lnTo>
                <a:lnTo>
                  <a:pt x="5328" y="300392"/>
                </a:lnTo>
                <a:lnTo>
                  <a:pt x="3552" y="299311"/>
                </a:lnTo>
                <a:lnTo>
                  <a:pt x="2368" y="297638"/>
                </a:lnTo>
                <a:lnTo>
                  <a:pt x="0" y="291433"/>
                </a:lnTo>
              </a:path>
            </a:pathLst>
          </a:custGeom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0"/>
          <p:cNvSpPr/>
          <p:nvPr/>
        </p:nvSpPr>
        <p:spPr>
          <a:xfrm>
            <a:off x="1489840" y="5280660"/>
            <a:ext cx="201800" cy="161687"/>
          </a:xfrm>
          <a:custGeom>
            <a:avLst/>
            <a:gdLst/>
            <a:ahLst/>
            <a:cxnLst/>
            <a:rect l="0" t="0" r="0" b="0"/>
            <a:pathLst>
              <a:path w="201800" h="161687">
                <a:moveTo>
                  <a:pt x="47494" y="0"/>
                </a:moveTo>
                <a:lnTo>
                  <a:pt x="47494" y="4551"/>
                </a:lnTo>
                <a:lnTo>
                  <a:pt x="46542" y="5891"/>
                </a:lnTo>
                <a:lnTo>
                  <a:pt x="44954" y="6785"/>
                </a:lnTo>
                <a:lnTo>
                  <a:pt x="42944" y="7381"/>
                </a:lnTo>
                <a:lnTo>
                  <a:pt x="41603" y="8730"/>
                </a:lnTo>
                <a:lnTo>
                  <a:pt x="40709" y="10583"/>
                </a:lnTo>
                <a:lnTo>
                  <a:pt x="39716" y="15181"/>
                </a:lnTo>
                <a:lnTo>
                  <a:pt x="39451" y="17741"/>
                </a:lnTo>
                <a:lnTo>
                  <a:pt x="39275" y="20400"/>
                </a:lnTo>
                <a:lnTo>
                  <a:pt x="39157" y="23125"/>
                </a:lnTo>
                <a:lnTo>
                  <a:pt x="39027" y="28693"/>
                </a:lnTo>
                <a:lnTo>
                  <a:pt x="38953" y="41733"/>
                </a:lnTo>
                <a:lnTo>
                  <a:pt x="37990" y="45919"/>
                </a:lnTo>
                <a:lnTo>
                  <a:pt x="36396" y="49663"/>
                </a:lnTo>
                <a:lnTo>
                  <a:pt x="34380" y="53111"/>
                </a:lnTo>
                <a:lnTo>
                  <a:pt x="33037" y="56362"/>
                </a:lnTo>
                <a:lnTo>
                  <a:pt x="32141" y="59482"/>
                </a:lnTo>
                <a:lnTo>
                  <a:pt x="31544" y="62515"/>
                </a:lnTo>
                <a:lnTo>
                  <a:pt x="30193" y="66441"/>
                </a:lnTo>
                <a:lnTo>
                  <a:pt x="28340" y="70964"/>
                </a:lnTo>
                <a:lnTo>
                  <a:pt x="26152" y="75884"/>
                </a:lnTo>
                <a:lnTo>
                  <a:pt x="24694" y="80117"/>
                </a:lnTo>
                <a:lnTo>
                  <a:pt x="23722" y="83891"/>
                </a:lnTo>
                <a:lnTo>
                  <a:pt x="23073" y="87360"/>
                </a:lnTo>
                <a:lnTo>
                  <a:pt x="22641" y="90624"/>
                </a:lnTo>
                <a:lnTo>
                  <a:pt x="22353" y="93754"/>
                </a:lnTo>
                <a:lnTo>
                  <a:pt x="22161" y="96792"/>
                </a:lnTo>
                <a:lnTo>
                  <a:pt x="21081" y="100723"/>
                </a:lnTo>
                <a:lnTo>
                  <a:pt x="19408" y="105249"/>
                </a:lnTo>
                <a:lnTo>
                  <a:pt x="17340" y="110171"/>
                </a:lnTo>
                <a:lnTo>
                  <a:pt x="15009" y="114405"/>
                </a:lnTo>
                <a:lnTo>
                  <a:pt x="12502" y="118180"/>
                </a:lnTo>
                <a:lnTo>
                  <a:pt x="9879" y="121649"/>
                </a:lnTo>
                <a:lnTo>
                  <a:pt x="8130" y="125866"/>
                </a:lnTo>
                <a:lnTo>
                  <a:pt x="6964" y="130583"/>
                </a:lnTo>
                <a:lnTo>
                  <a:pt x="6187" y="135633"/>
                </a:lnTo>
                <a:lnTo>
                  <a:pt x="4716" y="139952"/>
                </a:lnTo>
                <a:lnTo>
                  <a:pt x="2783" y="143784"/>
                </a:lnTo>
                <a:lnTo>
                  <a:pt x="542" y="147290"/>
                </a:lnTo>
                <a:lnTo>
                  <a:pt x="0" y="149629"/>
                </a:lnTo>
                <a:lnTo>
                  <a:pt x="592" y="151187"/>
                </a:lnTo>
                <a:lnTo>
                  <a:pt x="1938" y="152226"/>
                </a:lnTo>
                <a:lnTo>
                  <a:pt x="3789" y="152919"/>
                </a:lnTo>
                <a:lnTo>
                  <a:pt x="8385" y="153689"/>
                </a:lnTo>
                <a:lnTo>
                  <a:pt x="11896" y="153894"/>
                </a:lnTo>
                <a:lnTo>
                  <a:pt x="20878" y="154122"/>
                </a:lnTo>
                <a:lnTo>
                  <a:pt x="187512" y="154305"/>
                </a:lnTo>
                <a:lnTo>
                  <a:pt x="189417" y="155257"/>
                </a:lnTo>
                <a:lnTo>
                  <a:pt x="190687" y="156845"/>
                </a:lnTo>
                <a:lnTo>
                  <a:pt x="191533" y="158856"/>
                </a:lnTo>
                <a:lnTo>
                  <a:pt x="193051" y="160196"/>
                </a:lnTo>
                <a:lnTo>
                  <a:pt x="195014" y="161090"/>
                </a:lnTo>
                <a:lnTo>
                  <a:pt x="197276" y="161686"/>
                </a:lnTo>
                <a:lnTo>
                  <a:pt x="198784" y="161130"/>
                </a:lnTo>
                <a:lnTo>
                  <a:pt x="199789" y="159807"/>
                </a:lnTo>
                <a:lnTo>
                  <a:pt x="201799" y="154305"/>
                </a:lnTo>
              </a:path>
            </a:pathLst>
          </a:custGeom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1"/>
          <p:cNvSpPr/>
          <p:nvPr/>
        </p:nvSpPr>
        <p:spPr>
          <a:xfrm>
            <a:off x="1648780" y="5323522"/>
            <a:ext cx="34288" cy="317183"/>
          </a:xfrm>
          <a:custGeom>
            <a:avLst/>
            <a:gdLst/>
            <a:ahLst/>
            <a:cxnLst/>
            <a:rect l="0" t="0" r="0" b="0"/>
            <a:pathLst>
              <a:path w="34288" h="317183">
                <a:moveTo>
                  <a:pt x="34287" y="0"/>
                </a:moveTo>
                <a:lnTo>
                  <a:pt x="29736" y="0"/>
                </a:lnTo>
                <a:lnTo>
                  <a:pt x="28395" y="953"/>
                </a:lnTo>
                <a:lnTo>
                  <a:pt x="27502" y="2540"/>
                </a:lnTo>
                <a:lnTo>
                  <a:pt x="26509" y="6844"/>
                </a:lnTo>
                <a:lnTo>
                  <a:pt x="26067" y="11932"/>
                </a:lnTo>
                <a:lnTo>
                  <a:pt x="24997" y="15574"/>
                </a:lnTo>
                <a:lnTo>
                  <a:pt x="23331" y="19908"/>
                </a:lnTo>
                <a:lnTo>
                  <a:pt x="21268" y="24702"/>
                </a:lnTo>
                <a:lnTo>
                  <a:pt x="19893" y="29803"/>
                </a:lnTo>
                <a:lnTo>
                  <a:pt x="18976" y="35109"/>
                </a:lnTo>
                <a:lnTo>
                  <a:pt x="18364" y="40551"/>
                </a:lnTo>
                <a:lnTo>
                  <a:pt x="17957" y="46084"/>
                </a:lnTo>
                <a:lnTo>
                  <a:pt x="17685" y="51678"/>
                </a:lnTo>
                <a:lnTo>
                  <a:pt x="17383" y="62973"/>
                </a:lnTo>
                <a:lnTo>
                  <a:pt x="17249" y="74343"/>
                </a:lnTo>
                <a:lnTo>
                  <a:pt x="16261" y="80042"/>
                </a:lnTo>
                <a:lnTo>
                  <a:pt x="14650" y="85747"/>
                </a:lnTo>
                <a:lnTo>
                  <a:pt x="12623" y="91454"/>
                </a:lnTo>
                <a:lnTo>
                  <a:pt x="11272" y="96212"/>
                </a:lnTo>
                <a:lnTo>
                  <a:pt x="10371" y="100337"/>
                </a:lnTo>
                <a:lnTo>
                  <a:pt x="9370" y="108411"/>
                </a:lnTo>
                <a:lnTo>
                  <a:pt x="9103" y="113232"/>
                </a:lnTo>
                <a:lnTo>
                  <a:pt x="8807" y="123668"/>
                </a:lnTo>
                <a:lnTo>
                  <a:pt x="8574" y="177496"/>
                </a:lnTo>
                <a:lnTo>
                  <a:pt x="8570" y="225377"/>
                </a:lnTo>
                <a:lnTo>
                  <a:pt x="7617" y="228356"/>
                </a:lnTo>
                <a:lnTo>
                  <a:pt x="6029" y="231295"/>
                </a:lnTo>
                <a:lnTo>
                  <a:pt x="4019" y="234206"/>
                </a:lnTo>
                <a:lnTo>
                  <a:pt x="2678" y="238053"/>
                </a:lnTo>
                <a:lnTo>
                  <a:pt x="1784" y="242522"/>
                </a:lnTo>
                <a:lnTo>
                  <a:pt x="1189" y="247406"/>
                </a:lnTo>
                <a:lnTo>
                  <a:pt x="791" y="252568"/>
                </a:lnTo>
                <a:lnTo>
                  <a:pt x="526" y="257914"/>
                </a:lnTo>
                <a:lnTo>
                  <a:pt x="154" y="271999"/>
                </a:lnTo>
                <a:lnTo>
                  <a:pt x="0" y="302855"/>
                </a:lnTo>
                <a:lnTo>
                  <a:pt x="951" y="304773"/>
                </a:lnTo>
                <a:lnTo>
                  <a:pt x="2538" y="306052"/>
                </a:lnTo>
                <a:lnTo>
                  <a:pt x="4549" y="306905"/>
                </a:lnTo>
                <a:lnTo>
                  <a:pt x="5889" y="308426"/>
                </a:lnTo>
                <a:lnTo>
                  <a:pt x="6782" y="310392"/>
                </a:lnTo>
                <a:lnTo>
                  <a:pt x="8570" y="317182"/>
                </a:lnTo>
              </a:path>
            </a:pathLst>
          </a:custGeom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2"/>
          <p:cNvSpPr/>
          <p:nvPr/>
        </p:nvSpPr>
        <p:spPr>
          <a:xfrm>
            <a:off x="1974549" y="5357822"/>
            <a:ext cx="317166" cy="308486"/>
          </a:xfrm>
          <a:custGeom>
            <a:avLst/>
            <a:gdLst/>
            <a:ahLst/>
            <a:cxnLst/>
            <a:rect l="0" t="0" r="0" b="0"/>
            <a:pathLst>
              <a:path w="317166" h="308486">
                <a:moveTo>
                  <a:pt x="317165" y="171440"/>
                </a:moveTo>
                <a:lnTo>
                  <a:pt x="308064" y="175991"/>
                </a:lnTo>
                <a:lnTo>
                  <a:pt x="301055" y="180765"/>
                </a:lnTo>
                <a:lnTo>
                  <a:pt x="291755" y="188808"/>
                </a:lnTo>
                <a:lnTo>
                  <a:pt x="288795" y="191591"/>
                </a:lnTo>
                <a:lnTo>
                  <a:pt x="282966" y="199764"/>
                </a:lnTo>
                <a:lnTo>
                  <a:pt x="277201" y="208793"/>
                </a:lnTo>
                <a:lnTo>
                  <a:pt x="271463" y="215981"/>
                </a:lnTo>
                <a:lnTo>
                  <a:pt x="263199" y="224892"/>
                </a:lnTo>
                <a:lnTo>
                  <a:pt x="258328" y="229934"/>
                </a:lnTo>
                <a:lnTo>
                  <a:pt x="253175" y="233296"/>
                </a:lnTo>
                <a:lnTo>
                  <a:pt x="247835" y="235538"/>
                </a:lnTo>
                <a:lnTo>
                  <a:pt x="242370" y="237032"/>
                </a:lnTo>
                <a:lnTo>
                  <a:pt x="237775" y="239933"/>
                </a:lnTo>
                <a:lnTo>
                  <a:pt x="230128" y="248236"/>
                </a:lnTo>
                <a:lnTo>
                  <a:pt x="225803" y="251212"/>
                </a:lnTo>
                <a:lnTo>
                  <a:pt x="215917" y="254520"/>
                </a:lnTo>
                <a:lnTo>
                  <a:pt x="210614" y="257306"/>
                </a:lnTo>
                <a:lnTo>
                  <a:pt x="205174" y="261069"/>
                </a:lnTo>
                <a:lnTo>
                  <a:pt x="199642" y="265483"/>
                </a:lnTo>
                <a:lnTo>
                  <a:pt x="190955" y="272927"/>
                </a:lnTo>
                <a:lnTo>
                  <a:pt x="187305" y="276246"/>
                </a:lnTo>
                <a:lnTo>
                  <a:pt x="182015" y="279411"/>
                </a:lnTo>
                <a:lnTo>
                  <a:pt x="175630" y="282473"/>
                </a:lnTo>
                <a:lnTo>
                  <a:pt x="168516" y="285467"/>
                </a:lnTo>
                <a:lnTo>
                  <a:pt x="162821" y="287463"/>
                </a:lnTo>
                <a:lnTo>
                  <a:pt x="148350" y="291225"/>
                </a:lnTo>
                <a:lnTo>
                  <a:pt x="134504" y="295480"/>
                </a:lnTo>
                <a:lnTo>
                  <a:pt x="127763" y="296996"/>
                </a:lnTo>
                <a:lnTo>
                  <a:pt x="121365" y="298007"/>
                </a:lnTo>
                <a:lnTo>
                  <a:pt x="115194" y="298680"/>
                </a:lnTo>
                <a:lnTo>
                  <a:pt x="109176" y="300082"/>
                </a:lnTo>
                <a:lnTo>
                  <a:pt x="103258" y="301969"/>
                </a:lnTo>
                <a:lnTo>
                  <a:pt x="97408" y="304180"/>
                </a:lnTo>
                <a:lnTo>
                  <a:pt x="91603" y="305653"/>
                </a:lnTo>
                <a:lnTo>
                  <a:pt x="85828" y="306635"/>
                </a:lnTo>
                <a:lnTo>
                  <a:pt x="80073" y="307290"/>
                </a:lnTo>
                <a:lnTo>
                  <a:pt x="74331" y="307727"/>
                </a:lnTo>
                <a:lnTo>
                  <a:pt x="68598" y="308018"/>
                </a:lnTo>
                <a:lnTo>
                  <a:pt x="53969" y="308427"/>
                </a:lnTo>
                <a:lnTo>
                  <a:pt x="50261" y="308485"/>
                </a:lnTo>
                <a:lnTo>
                  <a:pt x="41061" y="306009"/>
                </a:lnTo>
                <a:lnTo>
                  <a:pt x="35941" y="304015"/>
                </a:lnTo>
                <a:lnTo>
                  <a:pt x="30622" y="301734"/>
                </a:lnTo>
                <a:lnTo>
                  <a:pt x="19633" y="296658"/>
                </a:lnTo>
                <a:lnTo>
                  <a:pt x="10939" y="293768"/>
                </a:lnTo>
                <a:lnTo>
                  <a:pt x="7287" y="292997"/>
                </a:lnTo>
                <a:lnTo>
                  <a:pt x="4852" y="291530"/>
                </a:lnTo>
                <a:lnTo>
                  <a:pt x="3229" y="289600"/>
                </a:lnTo>
                <a:lnTo>
                  <a:pt x="2147" y="287361"/>
                </a:lnTo>
                <a:lnTo>
                  <a:pt x="945" y="282333"/>
                </a:lnTo>
                <a:lnTo>
                  <a:pt x="268" y="274147"/>
                </a:lnTo>
                <a:lnTo>
                  <a:pt x="67" y="265689"/>
                </a:lnTo>
                <a:lnTo>
                  <a:pt x="0" y="254298"/>
                </a:lnTo>
                <a:lnTo>
                  <a:pt x="947" y="251444"/>
                </a:lnTo>
                <a:lnTo>
                  <a:pt x="4539" y="245732"/>
                </a:lnTo>
                <a:lnTo>
                  <a:pt x="6770" y="237479"/>
                </a:lnTo>
                <a:lnTo>
                  <a:pt x="7365" y="232611"/>
                </a:lnTo>
                <a:lnTo>
                  <a:pt x="8715" y="229366"/>
                </a:lnTo>
                <a:lnTo>
                  <a:pt x="10566" y="227202"/>
                </a:lnTo>
                <a:lnTo>
                  <a:pt x="17724" y="221617"/>
                </a:lnTo>
                <a:lnTo>
                  <a:pt x="24060" y="215648"/>
                </a:lnTo>
                <a:lnTo>
                  <a:pt x="33226" y="206646"/>
                </a:lnTo>
                <a:lnTo>
                  <a:pt x="38570" y="198834"/>
                </a:lnTo>
                <a:lnTo>
                  <a:pt x="39995" y="195418"/>
                </a:lnTo>
                <a:lnTo>
                  <a:pt x="46659" y="186542"/>
                </a:lnTo>
                <a:lnTo>
                  <a:pt x="55018" y="177200"/>
                </a:lnTo>
                <a:lnTo>
                  <a:pt x="61908" y="169873"/>
                </a:lnTo>
                <a:lnTo>
                  <a:pt x="70685" y="163441"/>
                </a:lnTo>
                <a:lnTo>
                  <a:pt x="79984" y="157408"/>
                </a:lnTo>
                <a:lnTo>
                  <a:pt x="87291" y="151551"/>
                </a:lnTo>
                <a:lnTo>
                  <a:pt x="93714" y="143233"/>
                </a:lnTo>
                <a:lnTo>
                  <a:pt x="99744" y="134138"/>
                </a:lnTo>
                <a:lnTo>
                  <a:pt x="105599" y="126921"/>
                </a:lnTo>
                <a:lnTo>
                  <a:pt x="113916" y="120539"/>
                </a:lnTo>
                <a:lnTo>
                  <a:pt x="118800" y="117503"/>
                </a:lnTo>
                <a:lnTo>
                  <a:pt x="122057" y="113575"/>
                </a:lnTo>
                <a:lnTo>
                  <a:pt x="124228" y="109051"/>
                </a:lnTo>
                <a:lnTo>
                  <a:pt x="125676" y="104130"/>
                </a:lnTo>
                <a:lnTo>
                  <a:pt x="127593" y="100849"/>
                </a:lnTo>
                <a:lnTo>
                  <a:pt x="129824" y="98662"/>
                </a:lnTo>
                <a:lnTo>
                  <a:pt x="132264" y="97203"/>
                </a:lnTo>
                <a:lnTo>
                  <a:pt x="133890" y="94327"/>
                </a:lnTo>
                <a:lnTo>
                  <a:pt x="135697" y="86050"/>
                </a:lnTo>
                <a:lnTo>
                  <a:pt x="139040" y="78562"/>
                </a:lnTo>
                <a:lnTo>
                  <a:pt x="141265" y="75231"/>
                </a:lnTo>
                <a:lnTo>
                  <a:pt x="143738" y="68991"/>
                </a:lnTo>
                <a:lnTo>
                  <a:pt x="145129" y="60122"/>
                </a:lnTo>
                <a:lnTo>
                  <a:pt x="145325" y="57223"/>
                </a:lnTo>
                <a:lnTo>
                  <a:pt x="146407" y="55291"/>
                </a:lnTo>
                <a:lnTo>
                  <a:pt x="148082" y="54002"/>
                </a:lnTo>
                <a:lnTo>
                  <a:pt x="150150" y="53143"/>
                </a:lnTo>
                <a:lnTo>
                  <a:pt x="151530" y="51618"/>
                </a:lnTo>
                <a:lnTo>
                  <a:pt x="152449" y="49649"/>
                </a:lnTo>
                <a:lnTo>
                  <a:pt x="153471" y="44921"/>
                </a:lnTo>
                <a:lnTo>
                  <a:pt x="154046" y="36904"/>
                </a:lnTo>
                <a:lnTo>
                  <a:pt x="154216" y="28496"/>
                </a:lnTo>
                <a:lnTo>
                  <a:pt x="154256" y="22819"/>
                </a:lnTo>
                <a:lnTo>
                  <a:pt x="153314" y="20925"/>
                </a:lnTo>
                <a:lnTo>
                  <a:pt x="151734" y="19662"/>
                </a:lnTo>
                <a:lnTo>
                  <a:pt x="149727" y="18819"/>
                </a:lnTo>
                <a:lnTo>
                  <a:pt x="148390" y="17306"/>
                </a:lnTo>
                <a:lnTo>
                  <a:pt x="147498" y="15344"/>
                </a:lnTo>
                <a:lnTo>
                  <a:pt x="146904" y="13083"/>
                </a:lnTo>
                <a:lnTo>
                  <a:pt x="145556" y="11577"/>
                </a:lnTo>
                <a:lnTo>
                  <a:pt x="143704" y="10572"/>
                </a:lnTo>
                <a:lnTo>
                  <a:pt x="141517" y="9902"/>
                </a:lnTo>
                <a:lnTo>
                  <a:pt x="136547" y="6618"/>
                </a:lnTo>
                <a:lnTo>
                  <a:pt x="133888" y="4409"/>
                </a:lnTo>
                <a:lnTo>
                  <a:pt x="131163" y="2936"/>
                </a:lnTo>
                <a:lnTo>
                  <a:pt x="125595" y="1300"/>
                </a:lnTo>
                <a:lnTo>
                  <a:pt x="117106" y="378"/>
                </a:lnTo>
                <a:lnTo>
                  <a:pt x="108558" y="105"/>
                </a:lnTo>
                <a:lnTo>
                  <a:pt x="91422" y="0"/>
                </a:lnTo>
                <a:lnTo>
                  <a:pt x="89517" y="950"/>
                </a:lnTo>
                <a:lnTo>
                  <a:pt x="88248" y="2534"/>
                </a:lnTo>
                <a:lnTo>
                  <a:pt x="87401" y="4544"/>
                </a:lnTo>
                <a:lnTo>
                  <a:pt x="79199" y="15565"/>
                </a:lnTo>
                <a:lnTo>
                  <a:pt x="73925" y="24692"/>
                </a:lnTo>
                <a:lnTo>
                  <a:pt x="70946" y="32559"/>
                </a:lnTo>
                <a:lnTo>
                  <a:pt x="69622" y="40183"/>
                </a:lnTo>
                <a:lnTo>
                  <a:pt x="69269" y="44883"/>
                </a:lnTo>
                <a:lnTo>
                  <a:pt x="68877" y="54232"/>
                </a:lnTo>
                <a:lnTo>
                  <a:pt x="68702" y="61563"/>
                </a:lnTo>
                <a:lnTo>
                  <a:pt x="68563" y="121637"/>
                </a:lnTo>
                <a:lnTo>
                  <a:pt x="69516" y="124903"/>
                </a:lnTo>
                <a:lnTo>
                  <a:pt x="73114" y="131072"/>
                </a:lnTo>
                <a:lnTo>
                  <a:pt x="75348" y="139529"/>
                </a:lnTo>
                <a:lnTo>
                  <a:pt x="75944" y="144451"/>
                </a:lnTo>
                <a:lnTo>
                  <a:pt x="77294" y="148684"/>
                </a:lnTo>
                <a:lnTo>
                  <a:pt x="81333" y="155929"/>
                </a:lnTo>
                <a:lnTo>
                  <a:pt x="83764" y="164864"/>
                </a:lnTo>
                <a:lnTo>
                  <a:pt x="84412" y="169913"/>
                </a:lnTo>
                <a:lnTo>
                  <a:pt x="85796" y="173280"/>
                </a:lnTo>
                <a:lnTo>
                  <a:pt x="87672" y="175524"/>
                </a:lnTo>
                <a:lnTo>
                  <a:pt x="89875" y="177020"/>
                </a:lnTo>
                <a:lnTo>
                  <a:pt x="91343" y="178970"/>
                </a:lnTo>
                <a:lnTo>
                  <a:pt x="92322" y="181223"/>
                </a:lnTo>
                <a:lnTo>
                  <a:pt x="92975" y="183677"/>
                </a:lnTo>
                <a:lnTo>
                  <a:pt x="96240" y="188944"/>
                </a:lnTo>
                <a:lnTo>
                  <a:pt x="98445" y="191681"/>
                </a:lnTo>
                <a:lnTo>
                  <a:pt x="99914" y="194460"/>
                </a:lnTo>
                <a:lnTo>
                  <a:pt x="101547" y="200086"/>
                </a:lnTo>
                <a:lnTo>
                  <a:pt x="102466" y="208609"/>
                </a:lnTo>
                <a:lnTo>
                  <a:pt x="103547" y="211459"/>
                </a:lnTo>
                <a:lnTo>
                  <a:pt x="107289" y="217166"/>
                </a:lnTo>
                <a:lnTo>
                  <a:pt x="109620" y="219069"/>
                </a:lnTo>
                <a:lnTo>
                  <a:pt x="112127" y="220338"/>
                </a:lnTo>
                <a:lnTo>
                  <a:pt x="114751" y="221183"/>
                </a:lnTo>
                <a:lnTo>
                  <a:pt x="116500" y="222700"/>
                </a:lnTo>
                <a:lnTo>
                  <a:pt x="117666" y="224663"/>
                </a:lnTo>
                <a:lnTo>
                  <a:pt x="118961" y="229385"/>
                </a:lnTo>
                <a:lnTo>
                  <a:pt x="119537" y="234658"/>
                </a:lnTo>
                <a:lnTo>
                  <a:pt x="120643" y="236445"/>
                </a:lnTo>
                <a:lnTo>
                  <a:pt x="122333" y="237638"/>
                </a:lnTo>
                <a:lnTo>
                  <a:pt x="124412" y="238432"/>
                </a:lnTo>
                <a:lnTo>
                  <a:pt x="125798" y="239913"/>
                </a:lnTo>
                <a:lnTo>
                  <a:pt x="126722" y="241854"/>
                </a:lnTo>
                <a:lnTo>
                  <a:pt x="127749" y="246550"/>
                </a:lnTo>
                <a:lnTo>
                  <a:pt x="128205" y="251813"/>
                </a:lnTo>
                <a:lnTo>
                  <a:pt x="129280" y="253597"/>
                </a:lnTo>
                <a:lnTo>
                  <a:pt x="130948" y="254786"/>
                </a:lnTo>
                <a:lnTo>
                  <a:pt x="133013" y="255579"/>
                </a:lnTo>
                <a:lnTo>
                  <a:pt x="134390" y="257060"/>
                </a:lnTo>
                <a:lnTo>
                  <a:pt x="135307" y="259001"/>
                </a:lnTo>
                <a:lnTo>
                  <a:pt x="136327" y="263696"/>
                </a:lnTo>
                <a:lnTo>
                  <a:pt x="136901" y="271694"/>
                </a:lnTo>
                <a:lnTo>
                  <a:pt x="137035" y="277275"/>
                </a:lnTo>
                <a:lnTo>
                  <a:pt x="138024" y="279144"/>
                </a:lnTo>
                <a:lnTo>
                  <a:pt x="139635" y="280390"/>
                </a:lnTo>
                <a:lnTo>
                  <a:pt x="141662" y="281221"/>
                </a:lnTo>
                <a:lnTo>
                  <a:pt x="143013" y="282727"/>
                </a:lnTo>
                <a:lnTo>
                  <a:pt x="143914" y="284684"/>
                </a:lnTo>
                <a:lnTo>
                  <a:pt x="144514" y="286941"/>
                </a:lnTo>
                <a:lnTo>
                  <a:pt x="145867" y="288446"/>
                </a:lnTo>
                <a:lnTo>
                  <a:pt x="147722" y="289449"/>
                </a:lnTo>
                <a:lnTo>
                  <a:pt x="149910" y="290118"/>
                </a:lnTo>
                <a:lnTo>
                  <a:pt x="151370" y="291516"/>
                </a:lnTo>
                <a:lnTo>
                  <a:pt x="152342" y="293401"/>
                </a:lnTo>
                <a:lnTo>
                  <a:pt x="154288" y="300028"/>
                </a:lnTo>
              </a:path>
            </a:pathLst>
          </a:custGeom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3"/>
          <p:cNvSpPr/>
          <p:nvPr/>
        </p:nvSpPr>
        <p:spPr>
          <a:xfrm>
            <a:off x="2394595" y="5297804"/>
            <a:ext cx="205728" cy="351465"/>
          </a:xfrm>
          <a:custGeom>
            <a:avLst/>
            <a:gdLst/>
            <a:ahLst/>
            <a:cxnLst/>
            <a:rect l="0" t="0" r="0" b="0"/>
            <a:pathLst>
              <a:path w="205728" h="351465">
                <a:moveTo>
                  <a:pt x="128577" y="8573"/>
                </a:moveTo>
                <a:lnTo>
                  <a:pt x="128577" y="4023"/>
                </a:lnTo>
                <a:lnTo>
                  <a:pt x="127624" y="2682"/>
                </a:lnTo>
                <a:lnTo>
                  <a:pt x="126037" y="1788"/>
                </a:lnTo>
                <a:lnTo>
                  <a:pt x="121733" y="795"/>
                </a:lnTo>
                <a:lnTo>
                  <a:pt x="116645" y="354"/>
                </a:lnTo>
                <a:lnTo>
                  <a:pt x="111209" y="157"/>
                </a:lnTo>
                <a:lnTo>
                  <a:pt x="99958" y="31"/>
                </a:lnTo>
                <a:lnTo>
                  <a:pt x="69733" y="2"/>
                </a:lnTo>
                <a:lnTo>
                  <a:pt x="65535" y="954"/>
                </a:lnTo>
                <a:lnTo>
                  <a:pt x="61784" y="2541"/>
                </a:lnTo>
                <a:lnTo>
                  <a:pt x="58331" y="4552"/>
                </a:lnTo>
                <a:lnTo>
                  <a:pt x="54124" y="6845"/>
                </a:lnTo>
                <a:lnTo>
                  <a:pt x="44369" y="11932"/>
                </a:lnTo>
                <a:lnTo>
                  <a:pt x="41006" y="14623"/>
                </a:lnTo>
                <a:lnTo>
                  <a:pt x="38764" y="17368"/>
                </a:lnTo>
                <a:lnTo>
                  <a:pt x="37269" y="20152"/>
                </a:lnTo>
                <a:lnTo>
                  <a:pt x="35320" y="22007"/>
                </a:lnTo>
                <a:lnTo>
                  <a:pt x="33068" y="23244"/>
                </a:lnTo>
                <a:lnTo>
                  <a:pt x="30615" y="24069"/>
                </a:lnTo>
                <a:lnTo>
                  <a:pt x="25348" y="27525"/>
                </a:lnTo>
                <a:lnTo>
                  <a:pt x="22610" y="29780"/>
                </a:lnTo>
                <a:lnTo>
                  <a:pt x="20785" y="32236"/>
                </a:lnTo>
                <a:lnTo>
                  <a:pt x="17264" y="40243"/>
                </a:lnTo>
                <a:lnTo>
                  <a:pt x="11563" y="48648"/>
                </a:lnTo>
                <a:lnTo>
                  <a:pt x="9896" y="54324"/>
                </a:lnTo>
                <a:lnTo>
                  <a:pt x="8499" y="56219"/>
                </a:lnTo>
                <a:lnTo>
                  <a:pt x="6615" y="57482"/>
                </a:lnTo>
                <a:lnTo>
                  <a:pt x="4407" y="58324"/>
                </a:lnTo>
                <a:lnTo>
                  <a:pt x="2934" y="59838"/>
                </a:lnTo>
                <a:lnTo>
                  <a:pt x="1953" y="61800"/>
                </a:lnTo>
                <a:lnTo>
                  <a:pt x="862" y="66520"/>
                </a:lnTo>
                <a:lnTo>
                  <a:pt x="162" y="77310"/>
                </a:lnTo>
                <a:lnTo>
                  <a:pt x="41" y="85772"/>
                </a:lnTo>
                <a:lnTo>
                  <a:pt x="0" y="97165"/>
                </a:lnTo>
                <a:lnTo>
                  <a:pt x="949" y="100020"/>
                </a:lnTo>
                <a:lnTo>
                  <a:pt x="5883" y="108587"/>
                </a:lnTo>
                <a:lnTo>
                  <a:pt x="7371" y="114302"/>
                </a:lnTo>
                <a:lnTo>
                  <a:pt x="8721" y="116206"/>
                </a:lnTo>
                <a:lnTo>
                  <a:pt x="10573" y="117476"/>
                </a:lnTo>
                <a:lnTo>
                  <a:pt x="12760" y="118323"/>
                </a:lnTo>
                <a:lnTo>
                  <a:pt x="17730" y="121803"/>
                </a:lnTo>
                <a:lnTo>
                  <a:pt x="24067" y="127478"/>
                </a:lnTo>
                <a:lnTo>
                  <a:pt x="33233" y="136349"/>
                </a:lnTo>
                <a:lnTo>
                  <a:pt x="38344" y="140430"/>
                </a:lnTo>
                <a:lnTo>
                  <a:pt x="43657" y="144103"/>
                </a:lnTo>
                <a:lnTo>
                  <a:pt x="49103" y="147504"/>
                </a:lnTo>
                <a:lnTo>
                  <a:pt x="54640" y="151676"/>
                </a:lnTo>
                <a:lnTo>
                  <a:pt x="60235" y="156362"/>
                </a:lnTo>
                <a:lnTo>
                  <a:pt x="65871" y="161392"/>
                </a:lnTo>
                <a:lnTo>
                  <a:pt x="71533" y="165697"/>
                </a:lnTo>
                <a:lnTo>
                  <a:pt x="77213" y="169520"/>
                </a:lnTo>
                <a:lnTo>
                  <a:pt x="82904" y="173021"/>
                </a:lnTo>
                <a:lnTo>
                  <a:pt x="104567" y="187050"/>
                </a:lnTo>
                <a:lnTo>
                  <a:pt x="111618" y="191375"/>
                </a:lnTo>
                <a:lnTo>
                  <a:pt x="118223" y="195211"/>
                </a:lnTo>
                <a:lnTo>
                  <a:pt x="124532" y="198721"/>
                </a:lnTo>
                <a:lnTo>
                  <a:pt x="129690" y="202966"/>
                </a:lnTo>
                <a:lnTo>
                  <a:pt x="134082" y="207701"/>
                </a:lnTo>
                <a:lnTo>
                  <a:pt x="137962" y="212763"/>
                </a:lnTo>
                <a:lnTo>
                  <a:pt x="142454" y="216137"/>
                </a:lnTo>
                <a:lnTo>
                  <a:pt x="147353" y="218386"/>
                </a:lnTo>
                <a:lnTo>
                  <a:pt x="152524" y="219886"/>
                </a:lnTo>
                <a:lnTo>
                  <a:pt x="155972" y="222791"/>
                </a:lnTo>
                <a:lnTo>
                  <a:pt x="158270" y="226632"/>
                </a:lnTo>
                <a:lnTo>
                  <a:pt x="159802" y="231099"/>
                </a:lnTo>
                <a:lnTo>
                  <a:pt x="161777" y="234076"/>
                </a:lnTo>
                <a:lnTo>
                  <a:pt x="164045" y="236061"/>
                </a:lnTo>
                <a:lnTo>
                  <a:pt x="166510" y="237384"/>
                </a:lnTo>
                <a:lnTo>
                  <a:pt x="168153" y="239218"/>
                </a:lnTo>
                <a:lnTo>
                  <a:pt x="169248" y="241395"/>
                </a:lnTo>
                <a:lnTo>
                  <a:pt x="170466" y="246352"/>
                </a:lnTo>
                <a:lnTo>
                  <a:pt x="171007" y="251730"/>
                </a:lnTo>
                <a:lnTo>
                  <a:pt x="172103" y="253545"/>
                </a:lnTo>
                <a:lnTo>
                  <a:pt x="173787" y="254756"/>
                </a:lnTo>
                <a:lnTo>
                  <a:pt x="175862" y="255562"/>
                </a:lnTo>
                <a:lnTo>
                  <a:pt x="177245" y="257053"/>
                </a:lnTo>
                <a:lnTo>
                  <a:pt x="178168" y="258999"/>
                </a:lnTo>
                <a:lnTo>
                  <a:pt x="178782" y="261248"/>
                </a:lnTo>
                <a:lnTo>
                  <a:pt x="180145" y="262748"/>
                </a:lnTo>
                <a:lnTo>
                  <a:pt x="182005" y="263748"/>
                </a:lnTo>
                <a:lnTo>
                  <a:pt x="184198" y="264415"/>
                </a:lnTo>
                <a:lnTo>
                  <a:pt x="185660" y="265812"/>
                </a:lnTo>
                <a:lnTo>
                  <a:pt x="186635" y="267696"/>
                </a:lnTo>
                <a:lnTo>
                  <a:pt x="187718" y="272329"/>
                </a:lnTo>
                <a:lnTo>
                  <a:pt x="188413" y="283064"/>
                </a:lnTo>
                <a:lnTo>
                  <a:pt x="188534" y="291516"/>
                </a:lnTo>
                <a:lnTo>
                  <a:pt x="188551" y="294357"/>
                </a:lnTo>
                <a:lnTo>
                  <a:pt x="187609" y="297203"/>
                </a:lnTo>
                <a:lnTo>
                  <a:pt x="184024" y="302905"/>
                </a:lnTo>
                <a:lnTo>
                  <a:pt x="181734" y="304807"/>
                </a:lnTo>
                <a:lnTo>
                  <a:pt x="179255" y="306075"/>
                </a:lnTo>
                <a:lnTo>
                  <a:pt x="176650" y="306920"/>
                </a:lnTo>
                <a:lnTo>
                  <a:pt x="174913" y="308436"/>
                </a:lnTo>
                <a:lnTo>
                  <a:pt x="173755" y="310400"/>
                </a:lnTo>
                <a:lnTo>
                  <a:pt x="172469" y="315121"/>
                </a:lnTo>
                <a:lnTo>
                  <a:pt x="171897" y="320394"/>
                </a:lnTo>
                <a:lnTo>
                  <a:pt x="170792" y="322182"/>
                </a:lnTo>
                <a:lnTo>
                  <a:pt x="169103" y="323373"/>
                </a:lnTo>
                <a:lnTo>
                  <a:pt x="167024" y="324167"/>
                </a:lnTo>
                <a:lnTo>
                  <a:pt x="165639" y="325650"/>
                </a:lnTo>
                <a:lnTo>
                  <a:pt x="164715" y="327589"/>
                </a:lnTo>
                <a:lnTo>
                  <a:pt x="164099" y="329836"/>
                </a:lnTo>
                <a:lnTo>
                  <a:pt x="162736" y="331333"/>
                </a:lnTo>
                <a:lnTo>
                  <a:pt x="160874" y="332331"/>
                </a:lnTo>
                <a:lnTo>
                  <a:pt x="158681" y="332997"/>
                </a:lnTo>
                <a:lnTo>
                  <a:pt x="157219" y="334394"/>
                </a:lnTo>
                <a:lnTo>
                  <a:pt x="156244" y="336276"/>
                </a:lnTo>
                <a:lnTo>
                  <a:pt x="155594" y="338484"/>
                </a:lnTo>
                <a:lnTo>
                  <a:pt x="154208" y="339956"/>
                </a:lnTo>
                <a:lnTo>
                  <a:pt x="152332" y="340938"/>
                </a:lnTo>
                <a:lnTo>
                  <a:pt x="147707" y="342028"/>
                </a:lnTo>
                <a:lnTo>
                  <a:pt x="142477" y="342513"/>
                </a:lnTo>
                <a:lnTo>
                  <a:pt x="136977" y="342728"/>
                </a:lnTo>
                <a:lnTo>
                  <a:pt x="134177" y="342786"/>
                </a:lnTo>
                <a:lnTo>
                  <a:pt x="131358" y="343776"/>
                </a:lnTo>
                <a:lnTo>
                  <a:pt x="125686" y="347418"/>
                </a:lnTo>
                <a:lnTo>
                  <a:pt x="119990" y="349671"/>
                </a:lnTo>
                <a:lnTo>
                  <a:pt x="114283" y="350672"/>
                </a:lnTo>
                <a:lnTo>
                  <a:pt x="108571" y="351117"/>
                </a:lnTo>
                <a:lnTo>
                  <a:pt x="102858" y="351315"/>
                </a:lnTo>
                <a:lnTo>
                  <a:pt x="91429" y="351442"/>
                </a:lnTo>
                <a:lnTo>
                  <a:pt x="82857" y="351464"/>
                </a:lnTo>
                <a:lnTo>
                  <a:pt x="80952" y="350515"/>
                </a:lnTo>
                <a:lnTo>
                  <a:pt x="79682" y="348929"/>
                </a:lnTo>
                <a:lnTo>
                  <a:pt x="78835" y="346920"/>
                </a:lnTo>
                <a:lnTo>
                  <a:pt x="73093" y="339541"/>
                </a:lnTo>
                <a:lnTo>
                  <a:pt x="71585" y="336850"/>
                </a:lnTo>
                <a:lnTo>
                  <a:pt x="69910" y="331322"/>
                </a:lnTo>
                <a:lnTo>
                  <a:pt x="68967" y="322854"/>
                </a:lnTo>
                <a:lnTo>
                  <a:pt x="68687" y="314313"/>
                </a:lnTo>
                <a:lnTo>
                  <a:pt x="68580" y="292629"/>
                </a:lnTo>
                <a:lnTo>
                  <a:pt x="70481" y="288431"/>
                </a:lnTo>
                <a:lnTo>
                  <a:pt x="73654" y="284680"/>
                </a:lnTo>
                <a:lnTo>
                  <a:pt x="77674" y="281227"/>
                </a:lnTo>
                <a:lnTo>
                  <a:pt x="80354" y="277972"/>
                </a:lnTo>
                <a:lnTo>
                  <a:pt x="83332" y="271816"/>
                </a:lnTo>
                <a:lnTo>
                  <a:pt x="86031" y="268841"/>
                </a:lnTo>
                <a:lnTo>
                  <a:pt x="89736" y="265905"/>
                </a:lnTo>
                <a:lnTo>
                  <a:pt x="94110" y="262995"/>
                </a:lnTo>
                <a:lnTo>
                  <a:pt x="97979" y="259150"/>
                </a:lnTo>
                <a:lnTo>
                  <a:pt x="101511" y="254682"/>
                </a:lnTo>
                <a:lnTo>
                  <a:pt x="104818" y="249799"/>
                </a:lnTo>
                <a:lnTo>
                  <a:pt x="111032" y="239292"/>
                </a:lnTo>
                <a:lnTo>
                  <a:pt x="116969" y="229225"/>
                </a:lnTo>
                <a:lnTo>
                  <a:pt x="122783" y="221575"/>
                </a:lnTo>
                <a:lnTo>
                  <a:pt x="128542" y="215001"/>
                </a:lnTo>
                <a:lnTo>
                  <a:pt x="134276" y="207951"/>
                </a:lnTo>
                <a:lnTo>
                  <a:pt x="140000" y="198468"/>
                </a:lnTo>
                <a:lnTo>
                  <a:pt x="145719" y="190443"/>
                </a:lnTo>
                <a:lnTo>
                  <a:pt x="151436" y="183702"/>
                </a:lnTo>
                <a:lnTo>
                  <a:pt x="157151" y="177530"/>
                </a:lnTo>
                <a:lnTo>
                  <a:pt x="159057" y="174551"/>
                </a:lnTo>
                <a:lnTo>
                  <a:pt x="162690" y="165808"/>
                </a:lnTo>
                <a:lnTo>
                  <a:pt x="166916" y="160053"/>
                </a:lnTo>
                <a:lnTo>
                  <a:pt x="171969" y="154320"/>
                </a:lnTo>
                <a:lnTo>
                  <a:pt x="174650" y="151458"/>
                </a:lnTo>
                <a:lnTo>
                  <a:pt x="176437" y="148597"/>
                </a:lnTo>
                <a:lnTo>
                  <a:pt x="178423" y="142879"/>
                </a:lnTo>
                <a:lnTo>
                  <a:pt x="179905" y="140972"/>
                </a:lnTo>
                <a:lnTo>
                  <a:pt x="181846" y="139702"/>
                </a:lnTo>
                <a:lnTo>
                  <a:pt x="184092" y="138855"/>
                </a:lnTo>
                <a:lnTo>
                  <a:pt x="185589" y="137337"/>
                </a:lnTo>
                <a:lnTo>
                  <a:pt x="186588" y="135374"/>
                </a:lnTo>
                <a:lnTo>
                  <a:pt x="187697" y="130652"/>
                </a:lnTo>
                <a:lnTo>
                  <a:pt x="188190" y="125378"/>
                </a:lnTo>
                <a:lnTo>
                  <a:pt x="189274" y="122638"/>
                </a:lnTo>
                <a:lnTo>
                  <a:pt x="194398" y="114231"/>
                </a:lnTo>
                <a:lnTo>
                  <a:pt x="195931" y="108554"/>
                </a:lnTo>
                <a:lnTo>
                  <a:pt x="196794" y="100004"/>
                </a:lnTo>
                <a:lnTo>
                  <a:pt x="197867" y="98102"/>
                </a:lnTo>
                <a:lnTo>
                  <a:pt x="199535" y="96834"/>
                </a:lnTo>
                <a:lnTo>
                  <a:pt x="201600" y="95989"/>
                </a:lnTo>
                <a:lnTo>
                  <a:pt x="202977" y="94473"/>
                </a:lnTo>
                <a:lnTo>
                  <a:pt x="203894" y="92510"/>
                </a:lnTo>
                <a:lnTo>
                  <a:pt x="204914" y="87788"/>
                </a:lnTo>
                <a:lnTo>
                  <a:pt x="205568" y="76996"/>
                </a:lnTo>
                <a:lnTo>
                  <a:pt x="205698" y="65692"/>
                </a:lnTo>
                <a:lnTo>
                  <a:pt x="205727" y="48575"/>
                </a:lnTo>
                <a:lnTo>
                  <a:pt x="204775" y="45719"/>
                </a:lnTo>
                <a:lnTo>
                  <a:pt x="201178" y="40005"/>
                </a:lnTo>
                <a:lnTo>
                  <a:pt x="198885" y="38100"/>
                </a:lnTo>
                <a:lnTo>
                  <a:pt x="196404" y="36830"/>
                </a:lnTo>
                <a:lnTo>
                  <a:pt x="193798" y="35984"/>
                </a:lnTo>
                <a:lnTo>
                  <a:pt x="192060" y="34467"/>
                </a:lnTo>
                <a:lnTo>
                  <a:pt x="190901" y="32503"/>
                </a:lnTo>
                <a:lnTo>
                  <a:pt x="190129" y="30241"/>
                </a:lnTo>
                <a:lnTo>
                  <a:pt x="188662" y="28734"/>
                </a:lnTo>
                <a:lnTo>
                  <a:pt x="186731" y="27729"/>
                </a:lnTo>
                <a:lnTo>
                  <a:pt x="184491" y="27058"/>
                </a:lnTo>
                <a:lnTo>
                  <a:pt x="182998" y="25659"/>
                </a:lnTo>
                <a:lnTo>
                  <a:pt x="182003" y="23774"/>
                </a:lnTo>
                <a:lnTo>
                  <a:pt x="181339" y="21565"/>
                </a:lnTo>
                <a:lnTo>
                  <a:pt x="179944" y="20091"/>
                </a:lnTo>
                <a:lnTo>
                  <a:pt x="178062" y="19110"/>
                </a:lnTo>
                <a:lnTo>
                  <a:pt x="175854" y="18455"/>
                </a:lnTo>
                <a:lnTo>
                  <a:pt x="174383" y="17066"/>
                </a:lnTo>
                <a:lnTo>
                  <a:pt x="173402" y="15188"/>
                </a:lnTo>
                <a:lnTo>
                  <a:pt x="172747" y="12983"/>
                </a:lnTo>
                <a:lnTo>
                  <a:pt x="171359" y="11513"/>
                </a:lnTo>
                <a:lnTo>
                  <a:pt x="169481" y="10533"/>
                </a:lnTo>
                <a:lnTo>
                  <a:pt x="167276" y="9880"/>
                </a:lnTo>
                <a:lnTo>
                  <a:pt x="165806" y="8491"/>
                </a:lnTo>
                <a:lnTo>
                  <a:pt x="164827" y="6614"/>
                </a:lnTo>
                <a:lnTo>
                  <a:pt x="164174" y="4409"/>
                </a:lnTo>
                <a:lnTo>
                  <a:pt x="162785" y="2939"/>
                </a:lnTo>
                <a:lnTo>
                  <a:pt x="160908" y="1960"/>
                </a:lnTo>
                <a:lnTo>
                  <a:pt x="156281" y="871"/>
                </a:lnTo>
                <a:lnTo>
                  <a:pt x="151050" y="388"/>
                </a:lnTo>
                <a:lnTo>
                  <a:pt x="145550" y="173"/>
                </a:lnTo>
                <a:lnTo>
                  <a:pt x="137099" y="52"/>
                </a:lnTo>
                <a:lnTo>
                  <a:pt x="120005" y="0"/>
                </a:lnTo>
              </a:path>
            </a:pathLst>
          </a:custGeom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4"/>
          <p:cNvSpPr/>
          <p:nvPr/>
        </p:nvSpPr>
        <p:spPr>
          <a:xfrm>
            <a:off x="1640204" y="5837872"/>
            <a:ext cx="17147" cy="308611"/>
          </a:xfrm>
          <a:custGeom>
            <a:avLst/>
            <a:gdLst/>
            <a:ahLst/>
            <a:cxnLst/>
            <a:rect l="0" t="0" r="0" b="0"/>
            <a:pathLst>
              <a:path w="17147" h="308611">
                <a:moveTo>
                  <a:pt x="17146" y="0"/>
                </a:moveTo>
                <a:lnTo>
                  <a:pt x="17146" y="105719"/>
                </a:lnTo>
                <a:lnTo>
                  <a:pt x="16193" y="107626"/>
                </a:lnTo>
                <a:lnTo>
                  <a:pt x="14605" y="108899"/>
                </a:lnTo>
                <a:lnTo>
                  <a:pt x="12595" y="109747"/>
                </a:lnTo>
                <a:lnTo>
                  <a:pt x="11254" y="112217"/>
                </a:lnTo>
                <a:lnTo>
                  <a:pt x="10360" y="115769"/>
                </a:lnTo>
                <a:lnTo>
                  <a:pt x="9765" y="120042"/>
                </a:lnTo>
                <a:lnTo>
                  <a:pt x="9367" y="123843"/>
                </a:lnTo>
                <a:lnTo>
                  <a:pt x="8926" y="130606"/>
                </a:lnTo>
                <a:lnTo>
                  <a:pt x="8678" y="139770"/>
                </a:lnTo>
                <a:lnTo>
                  <a:pt x="8573" y="187430"/>
                </a:lnTo>
                <a:lnTo>
                  <a:pt x="7621" y="192581"/>
                </a:lnTo>
                <a:lnTo>
                  <a:pt x="6033" y="197920"/>
                </a:lnTo>
                <a:lnTo>
                  <a:pt x="4022" y="203385"/>
                </a:lnTo>
                <a:lnTo>
                  <a:pt x="2682" y="207979"/>
                </a:lnTo>
                <a:lnTo>
                  <a:pt x="1788" y="211996"/>
                </a:lnTo>
                <a:lnTo>
                  <a:pt x="1192" y="215625"/>
                </a:lnTo>
                <a:lnTo>
                  <a:pt x="795" y="219950"/>
                </a:lnTo>
                <a:lnTo>
                  <a:pt x="530" y="224739"/>
                </a:lnTo>
                <a:lnTo>
                  <a:pt x="236" y="234186"/>
                </a:lnTo>
                <a:lnTo>
                  <a:pt x="47" y="248013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5"/>
          <p:cNvSpPr/>
          <p:nvPr/>
        </p:nvSpPr>
        <p:spPr>
          <a:xfrm>
            <a:off x="1888810" y="5822324"/>
            <a:ext cx="257173" cy="452747"/>
          </a:xfrm>
          <a:custGeom>
            <a:avLst/>
            <a:gdLst/>
            <a:ahLst/>
            <a:cxnLst/>
            <a:rect l="0" t="0" r="0" b="0"/>
            <a:pathLst>
              <a:path w="257173" h="452747">
                <a:moveTo>
                  <a:pt x="257172" y="281296"/>
                </a:moveTo>
                <a:lnTo>
                  <a:pt x="257172" y="285846"/>
                </a:lnTo>
                <a:lnTo>
                  <a:pt x="256219" y="288139"/>
                </a:lnTo>
                <a:lnTo>
                  <a:pt x="252621" y="293227"/>
                </a:lnTo>
                <a:lnTo>
                  <a:pt x="250328" y="294965"/>
                </a:lnTo>
                <a:lnTo>
                  <a:pt x="247847" y="296124"/>
                </a:lnTo>
                <a:lnTo>
                  <a:pt x="242550" y="297411"/>
                </a:lnTo>
                <a:lnTo>
                  <a:pt x="237021" y="297983"/>
                </a:lnTo>
                <a:lnTo>
                  <a:pt x="234213" y="299088"/>
                </a:lnTo>
                <a:lnTo>
                  <a:pt x="224758" y="305195"/>
                </a:lnTo>
                <a:lnTo>
                  <a:pt x="220322" y="307705"/>
                </a:lnTo>
                <a:lnTo>
                  <a:pt x="215460" y="310333"/>
                </a:lnTo>
                <a:lnTo>
                  <a:pt x="210314" y="312084"/>
                </a:lnTo>
                <a:lnTo>
                  <a:pt x="204979" y="313251"/>
                </a:lnTo>
                <a:lnTo>
                  <a:pt x="199516" y="314029"/>
                </a:lnTo>
                <a:lnTo>
                  <a:pt x="193970" y="315500"/>
                </a:lnTo>
                <a:lnTo>
                  <a:pt x="188367" y="317434"/>
                </a:lnTo>
                <a:lnTo>
                  <a:pt x="182727" y="319675"/>
                </a:lnTo>
                <a:lnTo>
                  <a:pt x="177062" y="321170"/>
                </a:lnTo>
                <a:lnTo>
                  <a:pt x="171380" y="322166"/>
                </a:lnTo>
                <a:lnTo>
                  <a:pt x="165688" y="322829"/>
                </a:lnTo>
                <a:lnTo>
                  <a:pt x="159035" y="324225"/>
                </a:lnTo>
                <a:lnTo>
                  <a:pt x="151742" y="326108"/>
                </a:lnTo>
                <a:lnTo>
                  <a:pt x="144023" y="328316"/>
                </a:lnTo>
                <a:lnTo>
                  <a:pt x="136972" y="329787"/>
                </a:lnTo>
                <a:lnTo>
                  <a:pt x="130366" y="330769"/>
                </a:lnTo>
                <a:lnTo>
                  <a:pt x="124057" y="331422"/>
                </a:lnTo>
                <a:lnTo>
                  <a:pt x="117946" y="331858"/>
                </a:lnTo>
                <a:lnTo>
                  <a:pt x="111967" y="332149"/>
                </a:lnTo>
                <a:lnTo>
                  <a:pt x="99291" y="332472"/>
                </a:lnTo>
                <a:lnTo>
                  <a:pt x="31858" y="332730"/>
                </a:lnTo>
                <a:lnTo>
                  <a:pt x="28858" y="331777"/>
                </a:lnTo>
                <a:lnTo>
                  <a:pt x="22984" y="328180"/>
                </a:lnTo>
                <a:lnTo>
                  <a:pt x="17198" y="325946"/>
                </a:lnTo>
                <a:lnTo>
                  <a:pt x="14322" y="325349"/>
                </a:lnTo>
                <a:lnTo>
                  <a:pt x="12405" y="324000"/>
                </a:lnTo>
                <a:lnTo>
                  <a:pt x="11126" y="322148"/>
                </a:lnTo>
                <a:lnTo>
                  <a:pt x="10274" y="319960"/>
                </a:lnTo>
                <a:lnTo>
                  <a:pt x="8753" y="318502"/>
                </a:lnTo>
                <a:lnTo>
                  <a:pt x="6787" y="317530"/>
                </a:lnTo>
                <a:lnTo>
                  <a:pt x="4524" y="316882"/>
                </a:lnTo>
                <a:lnTo>
                  <a:pt x="3015" y="315497"/>
                </a:lnTo>
                <a:lnTo>
                  <a:pt x="2009" y="313622"/>
                </a:lnTo>
                <a:lnTo>
                  <a:pt x="891" y="308998"/>
                </a:lnTo>
                <a:lnTo>
                  <a:pt x="115" y="295468"/>
                </a:lnTo>
                <a:lnTo>
                  <a:pt x="0" y="269863"/>
                </a:lnTo>
                <a:lnTo>
                  <a:pt x="951" y="267959"/>
                </a:lnTo>
                <a:lnTo>
                  <a:pt x="2538" y="266689"/>
                </a:lnTo>
                <a:lnTo>
                  <a:pt x="4549" y="265843"/>
                </a:lnTo>
                <a:lnTo>
                  <a:pt x="5889" y="264326"/>
                </a:lnTo>
                <a:lnTo>
                  <a:pt x="6783" y="262363"/>
                </a:lnTo>
                <a:lnTo>
                  <a:pt x="7378" y="260102"/>
                </a:lnTo>
                <a:lnTo>
                  <a:pt x="10580" y="255049"/>
                </a:lnTo>
                <a:lnTo>
                  <a:pt x="17738" y="246848"/>
                </a:lnTo>
                <a:lnTo>
                  <a:pt x="20397" y="244044"/>
                </a:lnTo>
                <a:lnTo>
                  <a:pt x="22169" y="241221"/>
                </a:lnTo>
                <a:lnTo>
                  <a:pt x="24139" y="235544"/>
                </a:lnTo>
                <a:lnTo>
                  <a:pt x="25617" y="233650"/>
                </a:lnTo>
                <a:lnTo>
                  <a:pt x="27554" y="232387"/>
                </a:lnTo>
                <a:lnTo>
                  <a:pt x="29798" y="231545"/>
                </a:lnTo>
                <a:lnTo>
                  <a:pt x="34832" y="228069"/>
                </a:lnTo>
                <a:lnTo>
                  <a:pt x="37508" y="225809"/>
                </a:lnTo>
                <a:lnTo>
                  <a:pt x="39292" y="223350"/>
                </a:lnTo>
                <a:lnTo>
                  <a:pt x="41274" y="218077"/>
                </a:lnTo>
                <a:lnTo>
                  <a:pt x="42755" y="216290"/>
                </a:lnTo>
                <a:lnTo>
                  <a:pt x="44695" y="215098"/>
                </a:lnTo>
                <a:lnTo>
                  <a:pt x="46940" y="214304"/>
                </a:lnTo>
                <a:lnTo>
                  <a:pt x="48438" y="212822"/>
                </a:lnTo>
                <a:lnTo>
                  <a:pt x="49436" y="210882"/>
                </a:lnTo>
                <a:lnTo>
                  <a:pt x="50101" y="208636"/>
                </a:lnTo>
                <a:lnTo>
                  <a:pt x="52450" y="206186"/>
                </a:lnTo>
                <a:lnTo>
                  <a:pt x="60139" y="200924"/>
                </a:lnTo>
                <a:lnTo>
                  <a:pt x="62952" y="198187"/>
                </a:lnTo>
                <a:lnTo>
                  <a:pt x="64827" y="195410"/>
                </a:lnTo>
                <a:lnTo>
                  <a:pt x="66077" y="192606"/>
                </a:lnTo>
                <a:lnTo>
                  <a:pt x="67863" y="190736"/>
                </a:lnTo>
                <a:lnTo>
                  <a:pt x="70006" y="189491"/>
                </a:lnTo>
                <a:lnTo>
                  <a:pt x="72387" y="188660"/>
                </a:lnTo>
                <a:lnTo>
                  <a:pt x="73975" y="187154"/>
                </a:lnTo>
                <a:lnTo>
                  <a:pt x="75033" y="185197"/>
                </a:lnTo>
                <a:lnTo>
                  <a:pt x="75738" y="182940"/>
                </a:lnTo>
                <a:lnTo>
                  <a:pt x="77161" y="181435"/>
                </a:lnTo>
                <a:lnTo>
                  <a:pt x="79062" y="180432"/>
                </a:lnTo>
                <a:lnTo>
                  <a:pt x="81282" y="179763"/>
                </a:lnTo>
                <a:lnTo>
                  <a:pt x="83715" y="177412"/>
                </a:lnTo>
                <a:lnTo>
                  <a:pt x="91689" y="165955"/>
                </a:lnTo>
                <a:lnTo>
                  <a:pt x="99132" y="156104"/>
                </a:lnTo>
                <a:lnTo>
                  <a:pt x="101207" y="150090"/>
                </a:lnTo>
                <a:lnTo>
                  <a:pt x="102713" y="148105"/>
                </a:lnTo>
                <a:lnTo>
                  <a:pt x="104669" y="146782"/>
                </a:lnTo>
                <a:lnTo>
                  <a:pt x="106926" y="145900"/>
                </a:lnTo>
                <a:lnTo>
                  <a:pt x="108430" y="144359"/>
                </a:lnTo>
                <a:lnTo>
                  <a:pt x="109433" y="142380"/>
                </a:lnTo>
                <a:lnTo>
                  <a:pt x="110548" y="137640"/>
                </a:lnTo>
                <a:lnTo>
                  <a:pt x="111043" y="132359"/>
                </a:lnTo>
                <a:lnTo>
                  <a:pt x="112128" y="129617"/>
                </a:lnTo>
                <a:lnTo>
                  <a:pt x="117253" y="121207"/>
                </a:lnTo>
                <a:lnTo>
                  <a:pt x="118786" y="115531"/>
                </a:lnTo>
                <a:lnTo>
                  <a:pt x="120147" y="113635"/>
                </a:lnTo>
                <a:lnTo>
                  <a:pt x="122007" y="112372"/>
                </a:lnTo>
                <a:lnTo>
                  <a:pt x="124200" y="111530"/>
                </a:lnTo>
                <a:lnTo>
                  <a:pt x="125661" y="110016"/>
                </a:lnTo>
                <a:lnTo>
                  <a:pt x="126636" y="108054"/>
                </a:lnTo>
                <a:lnTo>
                  <a:pt x="127718" y="103335"/>
                </a:lnTo>
                <a:lnTo>
                  <a:pt x="128470" y="89738"/>
                </a:lnTo>
                <a:lnTo>
                  <a:pt x="128584" y="55552"/>
                </a:lnTo>
                <a:lnTo>
                  <a:pt x="127631" y="53648"/>
                </a:lnTo>
                <a:lnTo>
                  <a:pt x="126044" y="52378"/>
                </a:lnTo>
                <a:lnTo>
                  <a:pt x="124033" y="51531"/>
                </a:lnTo>
                <a:lnTo>
                  <a:pt x="116653" y="45789"/>
                </a:lnTo>
                <a:lnTo>
                  <a:pt x="111216" y="38196"/>
                </a:lnTo>
                <a:lnTo>
                  <a:pt x="106578" y="29424"/>
                </a:lnTo>
                <a:lnTo>
                  <a:pt x="104516" y="22350"/>
                </a:lnTo>
                <a:lnTo>
                  <a:pt x="103014" y="20083"/>
                </a:lnTo>
                <a:lnTo>
                  <a:pt x="101060" y="18571"/>
                </a:lnTo>
                <a:lnTo>
                  <a:pt x="98805" y="17564"/>
                </a:lnTo>
                <a:lnTo>
                  <a:pt x="91080" y="11595"/>
                </a:lnTo>
                <a:lnTo>
                  <a:pt x="89294" y="9103"/>
                </a:lnTo>
                <a:lnTo>
                  <a:pt x="87310" y="3794"/>
                </a:lnTo>
                <a:lnTo>
                  <a:pt x="85828" y="1997"/>
                </a:lnTo>
                <a:lnTo>
                  <a:pt x="83887" y="799"/>
                </a:lnTo>
                <a:lnTo>
                  <a:pt x="81642" y="0"/>
                </a:lnTo>
                <a:lnTo>
                  <a:pt x="80144" y="420"/>
                </a:lnTo>
                <a:lnTo>
                  <a:pt x="79146" y="1653"/>
                </a:lnTo>
                <a:lnTo>
                  <a:pt x="78480" y="3427"/>
                </a:lnTo>
                <a:lnTo>
                  <a:pt x="77544" y="10475"/>
                </a:lnTo>
                <a:lnTo>
                  <a:pt x="77266" y="18596"/>
                </a:lnTo>
                <a:lnTo>
                  <a:pt x="76275" y="20437"/>
                </a:lnTo>
                <a:lnTo>
                  <a:pt x="74662" y="21665"/>
                </a:lnTo>
                <a:lnTo>
                  <a:pt x="72633" y="22484"/>
                </a:lnTo>
                <a:lnTo>
                  <a:pt x="71281" y="23982"/>
                </a:lnTo>
                <a:lnTo>
                  <a:pt x="70380" y="25933"/>
                </a:lnTo>
                <a:lnTo>
                  <a:pt x="69779" y="28187"/>
                </a:lnTo>
                <a:lnTo>
                  <a:pt x="66571" y="33230"/>
                </a:lnTo>
                <a:lnTo>
                  <a:pt x="64382" y="35909"/>
                </a:lnTo>
                <a:lnTo>
                  <a:pt x="62923" y="38647"/>
                </a:lnTo>
                <a:lnTo>
                  <a:pt x="61301" y="44229"/>
                </a:lnTo>
                <a:lnTo>
                  <a:pt x="60260" y="55574"/>
                </a:lnTo>
                <a:lnTo>
                  <a:pt x="60055" y="66987"/>
                </a:lnTo>
                <a:lnTo>
                  <a:pt x="60004" y="168231"/>
                </a:lnTo>
                <a:lnTo>
                  <a:pt x="60957" y="171629"/>
                </a:lnTo>
                <a:lnTo>
                  <a:pt x="62544" y="173895"/>
                </a:lnTo>
                <a:lnTo>
                  <a:pt x="64555" y="175405"/>
                </a:lnTo>
                <a:lnTo>
                  <a:pt x="65896" y="177364"/>
                </a:lnTo>
                <a:lnTo>
                  <a:pt x="67385" y="182081"/>
                </a:lnTo>
                <a:lnTo>
                  <a:pt x="68420" y="195676"/>
                </a:lnTo>
                <a:lnTo>
                  <a:pt x="68472" y="198498"/>
                </a:lnTo>
                <a:lnTo>
                  <a:pt x="73097" y="211572"/>
                </a:lnTo>
                <a:lnTo>
                  <a:pt x="82240" y="226213"/>
                </a:lnTo>
                <a:lnTo>
                  <a:pt x="84174" y="232367"/>
                </a:lnTo>
                <a:lnTo>
                  <a:pt x="85264" y="241186"/>
                </a:lnTo>
                <a:lnTo>
                  <a:pt x="87321" y="244079"/>
                </a:lnTo>
                <a:lnTo>
                  <a:pt x="94688" y="249833"/>
                </a:lnTo>
                <a:lnTo>
                  <a:pt x="97414" y="252700"/>
                </a:lnTo>
                <a:lnTo>
                  <a:pt x="99232" y="255565"/>
                </a:lnTo>
                <a:lnTo>
                  <a:pt x="104330" y="266687"/>
                </a:lnTo>
                <a:lnTo>
                  <a:pt x="109232" y="275755"/>
                </a:lnTo>
                <a:lnTo>
                  <a:pt x="114586" y="282961"/>
                </a:lnTo>
                <a:lnTo>
                  <a:pt x="116395" y="287168"/>
                </a:lnTo>
                <a:lnTo>
                  <a:pt x="118404" y="296923"/>
                </a:lnTo>
                <a:lnTo>
                  <a:pt x="119893" y="300287"/>
                </a:lnTo>
                <a:lnTo>
                  <a:pt x="121838" y="302528"/>
                </a:lnTo>
                <a:lnTo>
                  <a:pt x="124087" y="304023"/>
                </a:lnTo>
                <a:lnTo>
                  <a:pt x="125586" y="305972"/>
                </a:lnTo>
                <a:lnTo>
                  <a:pt x="126585" y="308225"/>
                </a:lnTo>
                <a:lnTo>
                  <a:pt x="127252" y="310678"/>
                </a:lnTo>
                <a:lnTo>
                  <a:pt x="130532" y="315945"/>
                </a:lnTo>
                <a:lnTo>
                  <a:pt x="132740" y="318682"/>
                </a:lnTo>
                <a:lnTo>
                  <a:pt x="134213" y="321460"/>
                </a:lnTo>
                <a:lnTo>
                  <a:pt x="137237" y="329921"/>
                </a:lnTo>
                <a:lnTo>
                  <a:pt x="143743" y="338460"/>
                </a:lnTo>
                <a:lnTo>
                  <a:pt x="148974" y="344167"/>
                </a:lnTo>
                <a:lnTo>
                  <a:pt x="150750" y="347023"/>
                </a:lnTo>
                <a:lnTo>
                  <a:pt x="152723" y="352735"/>
                </a:lnTo>
                <a:lnTo>
                  <a:pt x="153834" y="361307"/>
                </a:lnTo>
                <a:lnTo>
                  <a:pt x="155895" y="363211"/>
                </a:lnTo>
                <a:lnTo>
                  <a:pt x="159174" y="364481"/>
                </a:lnTo>
                <a:lnTo>
                  <a:pt x="163265" y="365327"/>
                </a:lnTo>
                <a:lnTo>
                  <a:pt x="165992" y="366844"/>
                </a:lnTo>
                <a:lnTo>
                  <a:pt x="167810" y="368808"/>
                </a:lnTo>
                <a:lnTo>
                  <a:pt x="170783" y="373530"/>
                </a:lnTo>
                <a:lnTo>
                  <a:pt x="175280" y="378804"/>
                </a:lnTo>
                <a:lnTo>
                  <a:pt x="176859" y="381544"/>
                </a:lnTo>
                <a:lnTo>
                  <a:pt x="178615" y="387128"/>
                </a:lnTo>
                <a:lnTo>
                  <a:pt x="179604" y="395627"/>
                </a:lnTo>
                <a:lnTo>
                  <a:pt x="180695" y="397521"/>
                </a:lnTo>
                <a:lnTo>
                  <a:pt x="182375" y="398785"/>
                </a:lnTo>
                <a:lnTo>
                  <a:pt x="184447" y="399626"/>
                </a:lnTo>
                <a:lnTo>
                  <a:pt x="191915" y="405362"/>
                </a:lnTo>
                <a:lnTo>
                  <a:pt x="193665" y="407822"/>
                </a:lnTo>
                <a:lnTo>
                  <a:pt x="195609" y="413095"/>
                </a:lnTo>
                <a:lnTo>
                  <a:pt x="197080" y="414882"/>
                </a:lnTo>
                <a:lnTo>
                  <a:pt x="199013" y="416073"/>
                </a:lnTo>
                <a:lnTo>
                  <a:pt x="201255" y="416867"/>
                </a:lnTo>
                <a:lnTo>
                  <a:pt x="202748" y="418349"/>
                </a:lnTo>
                <a:lnTo>
                  <a:pt x="203745" y="420289"/>
                </a:lnTo>
                <a:lnTo>
                  <a:pt x="204852" y="424986"/>
                </a:lnTo>
                <a:lnTo>
                  <a:pt x="205343" y="430248"/>
                </a:lnTo>
                <a:lnTo>
                  <a:pt x="206427" y="432032"/>
                </a:lnTo>
                <a:lnTo>
                  <a:pt x="208102" y="433222"/>
                </a:lnTo>
                <a:lnTo>
                  <a:pt x="210171" y="434015"/>
                </a:lnTo>
                <a:lnTo>
                  <a:pt x="211551" y="435496"/>
                </a:lnTo>
                <a:lnTo>
                  <a:pt x="212470" y="437436"/>
                </a:lnTo>
                <a:lnTo>
                  <a:pt x="213492" y="442131"/>
                </a:lnTo>
                <a:lnTo>
                  <a:pt x="214309" y="452746"/>
                </a:lnTo>
              </a:path>
            </a:pathLst>
          </a:custGeom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6"/>
          <p:cNvSpPr/>
          <p:nvPr/>
        </p:nvSpPr>
        <p:spPr>
          <a:xfrm>
            <a:off x="2265997" y="5820727"/>
            <a:ext cx="278201" cy="300036"/>
          </a:xfrm>
          <a:custGeom>
            <a:avLst/>
            <a:gdLst/>
            <a:ahLst/>
            <a:cxnLst/>
            <a:rect l="0" t="0" r="0" b="0"/>
            <a:pathLst>
              <a:path w="278201" h="300036">
                <a:moveTo>
                  <a:pt x="128587" y="17145"/>
                </a:moveTo>
                <a:lnTo>
                  <a:pt x="208598" y="17145"/>
                </a:lnTo>
                <a:lnTo>
                  <a:pt x="210503" y="16193"/>
                </a:lnTo>
                <a:lnTo>
                  <a:pt x="211772" y="14605"/>
                </a:lnTo>
                <a:lnTo>
                  <a:pt x="212619" y="12595"/>
                </a:lnTo>
                <a:lnTo>
                  <a:pt x="214136" y="11254"/>
                </a:lnTo>
                <a:lnTo>
                  <a:pt x="216100" y="10360"/>
                </a:lnTo>
                <a:lnTo>
                  <a:pt x="220822" y="9367"/>
                </a:lnTo>
                <a:lnTo>
                  <a:pt x="228835" y="8808"/>
                </a:lnTo>
                <a:lnTo>
                  <a:pt x="237242" y="8643"/>
                </a:lnTo>
                <a:lnTo>
                  <a:pt x="251469" y="8582"/>
                </a:lnTo>
                <a:lnTo>
                  <a:pt x="253371" y="7626"/>
                </a:lnTo>
                <a:lnTo>
                  <a:pt x="254639" y="6037"/>
                </a:lnTo>
                <a:lnTo>
                  <a:pt x="255484" y="4025"/>
                </a:lnTo>
                <a:lnTo>
                  <a:pt x="257000" y="2683"/>
                </a:lnTo>
                <a:lnTo>
                  <a:pt x="258963" y="1789"/>
                </a:lnTo>
                <a:lnTo>
                  <a:pt x="263685" y="795"/>
                </a:lnTo>
                <a:lnTo>
                  <a:pt x="271698" y="235"/>
                </a:lnTo>
                <a:lnTo>
                  <a:pt x="278200" y="70"/>
                </a:lnTo>
                <a:lnTo>
                  <a:pt x="270468" y="9"/>
                </a:lnTo>
                <a:lnTo>
                  <a:pt x="160126" y="0"/>
                </a:lnTo>
                <a:lnTo>
                  <a:pt x="158185" y="953"/>
                </a:lnTo>
                <a:lnTo>
                  <a:pt x="156892" y="2540"/>
                </a:lnTo>
                <a:lnTo>
                  <a:pt x="156030" y="4551"/>
                </a:lnTo>
                <a:lnTo>
                  <a:pt x="154502" y="5892"/>
                </a:lnTo>
                <a:lnTo>
                  <a:pt x="152531" y="6785"/>
                </a:lnTo>
                <a:lnTo>
                  <a:pt x="147802" y="7778"/>
                </a:lnTo>
                <a:lnTo>
                  <a:pt x="142525" y="8219"/>
                </a:lnTo>
                <a:lnTo>
                  <a:pt x="140736" y="9290"/>
                </a:lnTo>
                <a:lnTo>
                  <a:pt x="139544" y="10956"/>
                </a:lnTo>
                <a:lnTo>
                  <a:pt x="138750" y="13019"/>
                </a:lnTo>
                <a:lnTo>
                  <a:pt x="137267" y="14395"/>
                </a:lnTo>
                <a:lnTo>
                  <a:pt x="135326" y="15311"/>
                </a:lnTo>
                <a:lnTo>
                  <a:pt x="130630" y="16330"/>
                </a:lnTo>
                <a:lnTo>
                  <a:pt x="122631" y="16904"/>
                </a:lnTo>
                <a:lnTo>
                  <a:pt x="117050" y="17038"/>
                </a:lnTo>
                <a:lnTo>
                  <a:pt x="115181" y="18026"/>
                </a:lnTo>
                <a:lnTo>
                  <a:pt x="113935" y="19638"/>
                </a:lnTo>
                <a:lnTo>
                  <a:pt x="113104" y="21664"/>
                </a:lnTo>
                <a:lnTo>
                  <a:pt x="111597" y="23015"/>
                </a:lnTo>
                <a:lnTo>
                  <a:pt x="109641" y="23916"/>
                </a:lnTo>
                <a:lnTo>
                  <a:pt x="107384" y="24517"/>
                </a:lnTo>
                <a:lnTo>
                  <a:pt x="105879" y="25870"/>
                </a:lnTo>
                <a:lnTo>
                  <a:pt x="104876" y="27724"/>
                </a:lnTo>
                <a:lnTo>
                  <a:pt x="103762" y="32325"/>
                </a:lnTo>
                <a:lnTo>
                  <a:pt x="103134" y="40269"/>
                </a:lnTo>
                <a:lnTo>
                  <a:pt x="102987" y="45838"/>
                </a:lnTo>
                <a:lnTo>
                  <a:pt x="101996" y="48656"/>
                </a:lnTo>
                <a:lnTo>
                  <a:pt x="97002" y="57173"/>
                </a:lnTo>
                <a:lnTo>
                  <a:pt x="95499" y="62875"/>
                </a:lnTo>
                <a:lnTo>
                  <a:pt x="94654" y="71441"/>
                </a:lnTo>
                <a:lnTo>
                  <a:pt x="94403" y="80011"/>
                </a:lnTo>
                <a:lnTo>
                  <a:pt x="94297" y="157162"/>
                </a:lnTo>
                <a:lnTo>
                  <a:pt x="95250" y="159068"/>
                </a:lnTo>
                <a:lnTo>
                  <a:pt x="96837" y="160338"/>
                </a:lnTo>
                <a:lnTo>
                  <a:pt x="98848" y="161185"/>
                </a:lnTo>
                <a:lnTo>
                  <a:pt x="100189" y="160796"/>
                </a:lnTo>
                <a:lnTo>
                  <a:pt x="101083" y="159585"/>
                </a:lnTo>
                <a:lnTo>
                  <a:pt x="101678" y="157825"/>
                </a:lnTo>
                <a:lnTo>
                  <a:pt x="103028" y="156652"/>
                </a:lnTo>
                <a:lnTo>
                  <a:pt x="104880" y="155870"/>
                </a:lnTo>
                <a:lnTo>
                  <a:pt x="107068" y="155348"/>
                </a:lnTo>
                <a:lnTo>
                  <a:pt x="108526" y="154048"/>
                </a:lnTo>
                <a:lnTo>
                  <a:pt x="109498" y="152229"/>
                </a:lnTo>
                <a:lnTo>
                  <a:pt x="110146" y="150063"/>
                </a:lnTo>
                <a:lnTo>
                  <a:pt x="111531" y="148620"/>
                </a:lnTo>
                <a:lnTo>
                  <a:pt x="113406" y="147657"/>
                </a:lnTo>
                <a:lnTo>
                  <a:pt x="118030" y="146588"/>
                </a:lnTo>
                <a:lnTo>
                  <a:pt x="123260" y="146113"/>
                </a:lnTo>
                <a:lnTo>
                  <a:pt x="125989" y="145034"/>
                </a:lnTo>
                <a:lnTo>
                  <a:pt x="134379" y="139916"/>
                </a:lnTo>
                <a:lnTo>
                  <a:pt x="140052" y="138385"/>
                </a:lnTo>
                <a:lnTo>
                  <a:pt x="148600" y="137523"/>
                </a:lnTo>
                <a:lnTo>
                  <a:pt x="157165" y="137268"/>
                </a:lnTo>
                <a:lnTo>
                  <a:pt x="165736" y="137192"/>
                </a:lnTo>
                <a:lnTo>
                  <a:pt x="173990" y="134635"/>
                </a:lnTo>
                <a:lnTo>
                  <a:pt x="178859" y="132618"/>
                </a:lnTo>
                <a:lnTo>
                  <a:pt x="184009" y="131275"/>
                </a:lnTo>
                <a:lnTo>
                  <a:pt x="189348" y="130379"/>
                </a:lnTo>
                <a:lnTo>
                  <a:pt x="194812" y="129782"/>
                </a:lnTo>
                <a:lnTo>
                  <a:pt x="203423" y="129119"/>
                </a:lnTo>
                <a:lnTo>
                  <a:pt x="210425" y="128824"/>
                </a:lnTo>
                <a:lnTo>
                  <a:pt x="219722" y="128658"/>
                </a:lnTo>
                <a:lnTo>
                  <a:pt x="234275" y="128597"/>
                </a:lnTo>
                <a:lnTo>
                  <a:pt x="237146" y="129546"/>
                </a:lnTo>
                <a:lnTo>
                  <a:pt x="242876" y="133141"/>
                </a:lnTo>
                <a:lnTo>
                  <a:pt x="244785" y="135433"/>
                </a:lnTo>
                <a:lnTo>
                  <a:pt x="246057" y="137914"/>
                </a:lnTo>
                <a:lnTo>
                  <a:pt x="247471" y="143210"/>
                </a:lnTo>
                <a:lnTo>
                  <a:pt x="248100" y="148739"/>
                </a:lnTo>
                <a:lnTo>
                  <a:pt x="249220" y="150594"/>
                </a:lnTo>
                <a:lnTo>
                  <a:pt x="250919" y="151831"/>
                </a:lnTo>
                <a:lnTo>
                  <a:pt x="253004" y="152656"/>
                </a:lnTo>
                <a:lnTo>
                  <a:pt x="254395" y="154158"/>
                </a:lnTo>
                <a:lnTo>
                  <a:pt x="255321" y="156112"/>
                </a:lnTo>
                <a:lnTo>
                  <a:pt x="256351" y="160823"/>
                </a:lnTo>
                <a:lnTo>
                  <a:pt x="256931" y="168830"/>
                </a:lnTo>
                <a:lnTo>
                  <a:pt x="257103" y="177235"/>
                </a:lnTo>
                <a:lnTo>
                  <a:pt x="257172" y="200028"/>
                </a:lnTo>
                <a:lnTo>
                  <a:pt x="258126" y="201932"/>
                </a:lnTo>
                <a:lnTo>
                  <a:pt x="259714" y="203201"/>
                </a:lnTo>
                <a:lnTo>
                  <a:pt x="261725" y="204047"/>
                </a:lnTo>
                <a:lnTo>
                  <a:pt x="263066" y="205564"/>
                </a:lnTo>
                <a:lnTo>
                  <a:pt x="263960" y="207528"/>
                </a:lnTo>
                <a:lnTo>
                  <a:pt x="264953" y="212250"/>
                </a:lnTo>
                <a:lnTo>
                  <a:pt x="265512" y="220263"/>
                </a:lnTo>
                <a:lnTo>
                  <a:pt x="265678" y="228670"/>
                </a:lnTo>
                <a:lnTo>
                  <a:pt x="265745" y="251463"/>
                </a:lnTo>
                <a:lnTo>
                  <a:pt x="264793" y="253367"/>
                </a:lnTo>
                <a:lnTo>
                  <a:pt x="263206" y="254637"/>
                </a:lnTo>
                <a:lnTo>
                  <a:pt x="261196" y="255483"/>
                </a:lnTo>
                <a:lnTo>
                  <a:pt x="259855" y="256999"/>
                </a:lnTo>
                <a:lnTo>
                  <a:pt x="258962" y="258963"/>
                </a:lnTo>
                <a:lnTo>
                  <a:pt x="258366" y="261225"/>
                </a:lnTo>
                <a:lnTo>
                  <a:pt x="257017" y="262732"/>
                </a:lnTo>
                <a:lnTo>
                  <a:pt x="255165" y="263738"/>
                </a:lnTo>
                <a:lnTo>
                  <a:pt x="252977" y="264408"/>
                </a:lnTo>
                <a:lnTo>
                  <a:pt x="251519" y="265807"/>
                </a:lnTo>
                <a:lnTo>
                  <a:pt x="250547" y="267692"/>
                </a:lnTo>
                <a:lnTo>
                  <a:pt x="249899" y="269902"/>
                </a:lnTo>
                <a:lnTo>
                  <a:pt x="246638" y="274896"/>
                </a:lnTo>
                <a:lnTo>
                  <a:pt x="239448" y="283063"/>
                </a:lnTo>
                <a:lnTo>
                  <a:pt x="236785" y="285864"/>
                </a:lnTo>
                <a:lnTo>
                  <a:pt x="234056" y="287731"/>
                </a:lnTo>
                <a:lnTo>
                  <a:pt x="228485" y="289806"/>
                </a:lnTo>
                <a:lnTo>
                  <a:pt x="219994" y="290973"/>
                </a:lnTo>
                <a:lnTo>
                  <a:pt x="217147" y="292090"/>
                </a:lnTo>
                <a:lnTo>
                  <a:pt x="208591" y="297259"/>
                </a:lnTo>
                <a:lnTo>
                  <a:pt x="202880" y="298803"/>
                </a:lnTo>
                <a:lnTo>
                  <a:pt x="194309" y="299672"/>
                </a:lnTo>
                <a:lnTo>
                  <a:pt x="185737" y="299929"/>
                </a:lnTo>
                <a:lnTo>
                  <a:pt x="155469" y="300035"/>
                </a:lnTo>
                <a:lnTo>
                  <a:pt x="152223" y="299083"/>
                </a:lnTo>
                <a:lnTo>
                  <a:pt x="150060" y="297496"/>
                </a:lnTo>
                <a:lnTo>
                  <a:pt x="148618" y="295486"/>
                </a:lnTo>
                <a:lnTo>
                  <a:pt x="145751" y="294146"/>
                </a:lnTo>
                <a:lnTo>
                  <a:pt x="137486" y="292656"/>
                </a:lnTo>
                <a:lnTo>
                  <a:pt x="130002" y="291995"/>
                </a:lnTo>
                <a:lnTo>
                  <a:pt x="122549" y="291701"/>
                </a:lnTo>
                <a:lnTo>
                  <a:pt x="101287" y="291496"/>
                </a:lnTo>
                <a:lnTo>
                  <a:pt x="98005" y="290533"/>
                </a:lnTo>
                <a:lnTo>
                  <a:pt x="91818" y="286923"/>
                </a:lnTo>
                <a:lnTo>
                  <a:pt x="85893" y="284684"/>
                </a:lnTo>
                <a:lnTo>
                  <a:pt x="79132" y="283689"/>
                </a:lnTo>
                <a:lnTo>
                  <a:pt x="74662" y="283424"/>
                </a:lnTo>
                <a:lnTo>
                  <a:pt x="65568" y="283129"/>
                </a:lnTo>
                <a:lnTo>
                  <a:pt x="51969" y="282939"/>
                </a:lnTo>
                <a:lnTo>
                  <a:pt x="48933" y="282924"/>
                </a:lnTo>
                <a:lnTo>
                  <a:pt x="45957" y="281961"/>
                </a:lnTo>
                <a:lnTo>
                  <a:pt x="40110" y="278351"/>
                </a:lnTo>
                <a:lnTo>
                  <a:pt x="34337" y="276112"/>
                </a:lnTo>
                <a:lnTo>
                  <a:pt x="25731" y="274851"/>
                </a:lnTo>
                <a:lnTo>
                  <a:pt x="22869" y="274674"/>
                </a:lnTo>
                <a:lnTo>
                  <a:pt x="20961" y="273603"/>
                </a:lnTo>
                <a:lnTo>
                  <a:pt x="19689" y="271937"/>
                </a:lnTo>
                <a:lnTo>
                  <a:pt x="18841" y="269874"/>
                </a:lnTo>
                <a:lnTo>
                  <a:pt x="17323" y="268499"/>
                </a:lnTo>
                <a:lnTo>
                  <a:pt x="15359" y="267581"/>
                </a:lnTo>
                <a:lnTo>
                  <a:pt x="13097" y="266970"/>
                </a:lnTo>
                <a:lnTo>
                  <a:pt x="11588" y="265611"/>
                </a:lnTo>
                <a:lnTo>
                  <a:pt x="10583" y="263751"/>
                </a:lnTo>
                <a:lnTo>
                  <a:pt x="9913" y="261559"/>
                </a:lnTo>
                <a:lnTo>
                  <a:pt x="8513" y="260098"/>
                </a:lnTo>
                <a:lnTo>
                  <a:pt x="6628" y="259123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906" r="2340"/>
          <a:stretch>
            <a:fillRect/>
          </a:stretch>
        </p:blipFill>
        <p:spPr bwMode="auto">
          <a:xfrm>
            <a:off x="228600" y="762000"/>
            <a:ext cx="8768906" cy="566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8"/>
          <p:cNvSpPr/>
          <p:nvPr/>
        </p:nvSpPr>
        <p:spPr>
          <a:xfrm>
            <a:off x="3680459" y="5280660"/>
            <a:ext cx="483865" cy="240031"/>
          </a:xfrm>
          <a:custGeom>
            <a:avLst/>
            <a:gdLst/>
            <a:ahLst/>
            <a:cxnLst/>
            <a:rect l="0" t="0" r="0" b="0"/>
            <a:pathLst>
              <a:path w="483865" h="240031">
                <a:moveTo>
                  <a:pt x="94298" y="68580"/>
                </a:moveTo>
                <a:lnTo>
                  <a:pt x="98849" y="68580"/>
                </a:lnTo>
                <a:lnTo>
                  <a:pt x="100190" y="67627"/>
                </a:lnTo>
                <a:lnTo>
                  <a:pt x="101083" y="66040"/>
                </a:lnTo>
                <a:lnTo>
                  <a:pt x="101679" y="64029"/>
                </a:lnTo>
                <a:lnTo>
                  <a:pt x="103981" y="62688"/>
                </a:lnTo>
                <a:lnTo>
                  <a:pt x="115370" y="59849"/>
                </a:lnTo>
                <a:lnTo>
                  <a:pt x="135761" y="48180"/>
                </a:lnTo>
                <a:lnTo>
                  <a:pt x="143841" y="45226"/>
                </a:lnTo>
                <a:lnTo>
                  <a:pt x="147329" y="44438"/>
                </a:lnTo>
                <a:lnTo>
                  <a:pt x="153745" y="41022"/>
                </a:lnTo>
                <a:lnTo>
                  <a:pt x="156789" y="38778"/>
                </a:lnTo>
                <a:lnTo>
                  <a:pt x="165252" y="36285"/>
                </a:lnTo>
                <a:lnTo>
                  <a:pt x="178186" y="34881"/>
                </a:lnTo>
                <a:lnTo>
                  <a:pt x="191090" y="34406"/>
                </a:lnTo>
                <a:lnTo>
                  <a:pt x="204469" y="29773"/>
                </a:lnTo>
                <a:lnTo>
                  <a:pt x="217558" y="27520"/>
                </a:lnTo>
                <a:lnTo>
                  <a:pt x="231948" y="26518"/>
                </a:lnTo>
                <a:lnTo>
                  <a:pt x="244693" y="26073"/>
                </a:lnTo>
                <a:lnTo>
                  <a:pt x="268398" y="25788"/>
                </a:lnTo>
                <a:lnTo>
                  <a:pt x="345361" y="25717"/>
                </a:lnTo>
                <a:lnTo>
                  <a:pt x="348351" y="24765"/>
                </a:lnTo>
                <a:lnTo>
                  <a:pt x="357110" y="19826"/>
                </a:lnTo>
                <a:lnTo>
                  <a:pt x="362868" y="18336"/>
                </a:lnTo>
                <a:lnTo>
                  <a:pt x="376016" y="17498"/>
                </a:lnTo>
                <a:lnTo>
                  <a:pt x="390682" y="17215"/>
                </a:lnTo>
                <a:lnTo>
                  <a:pt x="483864" y="17144"/>
                </a:lnTo>
                <a:lnTo>
                  <a:pt x="392597" y="17144"/>
                </a:lnTo>
                <a:lnTo>
                  <a:pt x="378958" y="14605"/>
                </a:lnTo>
                <a:lnTo>
                  <a:pt x="365594" y="11253"/>
                </a:lnTo>
                <a:lnTo>
                  <a:pt x="358029" y="10360"/>
                </a:lnTo>
                <a:lnTo>
                  <a:pt x="350129" y="9763"/>
                </a:lnTo>
                <a:lnTo>
                  <a:pt x="342004" y="9366"/>
                </a:lnTo>
                <a:lnTo>
                  <a:pt x="325357" y="8925"/>
                </a:lnTo>
                <a:lnTo>
                  <a:pt x="315965" y="7855"/>
                </a:lnTo>
                <a:lnTo>
                  <a:pt x="305893" y="6189"/>
                </a:lnTo>
                <a:lnTo>
                  <a:pt x="295369" y="4126"/>
                </a:lnTo>
                <a:lnTo>
                  <a:pt x="285495" y="2751"/>
                </a:lnTo>
                <a:lnTo>
                  <a:pt x="276056" y="1833"/>
                </a:lnTo>
                <a:lnTo>
                  <a:pt x="266904" y="1223"/>
                </a:lnTo>
                <a:lnTo>
                  <a:pt x="257947" y="815"/>
                </a:lnTo>
                <a:lnTo>
                  <a:pt x="240373" y="362"/>
                </a:lnTo>
                <a:lnTo>
                  <a:pt x="82872" y="0"/>
                </a:lnTo>
                <a:lnTo>
                  <a:pt x="80013" y="952"/>
                </a:lnTo>
                <a:lnTo>
                  <a:pt x="71439" y="5891"/>
                </a:lnTo>
                <a:lnTo>
                  <a:pt x="65723" y="7381"/>
                </a:lnTo>
                <a:lnTo>
                  <a:pt x="63818" y="8730"/>
                </a:lnTo>
                <a:lnTo>
                  <a:pt x="62548" y="10583"/>
                </a:lnTo>
                <a:lnTo>
                  <a:pt x="61702" y="12770"/>
                </a:lnTo>
                <a:lnTo>
                  <a:pt x="60184" y="14228"/>
                </a:lnTo>
                <a:lnTo>
                  <a:pt x="58220" y="15200"/>
                </a:lnTo>
                <a:lnTo>
                  <a:pt x="53499" y="16281"/>
                </a:lnTo>
                <a:lnTo>
                  <a:pt x="48225" y="16761"/>
                </a:lnTo>
                <a:lnTo>
                  <a:pt x="46437" y="17841"/>
                </a:lnTo>
                <a:lnTo>
                  <a:pt x="45246" y="19514"/>
                </a:lnTo>
                <a:lnTo>
                  <a:pt x="44452" y="21582"/>
                </a:lnTo>
                <a:lnTo>
                  <a:pt x="42970" y="22960"/>
                </a:lnTo>
                <a:lnTo>
                  <a:pt x="41029" y="23880"/>
                </a:lnTo>
                <a:lnTo>
                  <a:pt x="38783" y="24492"/>
                </a:lnTo>
                <a:lnTo>
                  <a:pt x="37285" y="25852"/>
                </a:lnTo>
                <a:lnTo>
                  <a:pt x="36287" y="27713"/>
                </a:lnTo>
                <a:lnTo>
                  <a:pt x="35621" y="29905"/>
                </a:lnTo>
                <a:lnTo>
                  <a:pt x="32342" y="34881"/>
                </a:lnTo>
                <a:lnTo>
                  <a:pt x="30134" y="37541"/>
                </a:lnTo>
                <a:lnTo>
                  <a:pt x="27710" y="39315"/>
                </a:lnTo>
                <a:lnTo>
                  <a:pt x="22476" y="41286"/>
                </a:lnTo>
                <a:lnTo>
                  <a:pt x="20699" y="42764"/>
                </a:lnTo>
                <a:lnTo>
                  <a:pt x="19515" y="44701"/>
                </a:lnTo>
                <a:lnTo>
                  <a:pt x="18199" y="49394"/>
                </a:lnTo>
                <a:lnTo>
                  <a:pt x="17613" y="54656"/>
                </a:lnTo>
                <a:lnTo>
                  <a:pt x="16505" y="57392"/>
                </a:lnTo>
                <a:lnTo>
                  <a:pt x="12733" y="62972"/>
                </a:lnTo>
                <a:lnTo>
                  <a:pt x="10422" y="68628"/>
                </a:lnTo>
                <a:lnTo>
                  <a:pt x="9395" y="74316"/>
                </a:lnTo>
                <a:lnTo>
                  <a:pt x="8938" y="80019"/>
                </a:lnTo>
                <a:lnTo>
                  <a:pt x="7864" y="81921"/>
                </a:lnTo>
                <a:lnTo>
                  <a:pt x="6195" y="83189"/>
                </a:lnTo>
                <a:lnTo>
                  <a:pt x="4130" y="84034"/>
                </a:lnTo>
                <a:lnTo>
                  <a:pt x="2754" y="85550"/>
                </a:lnTo>
                <a:lnTo>
                  <a:pt x="1836" y="87513"/>
                </a:lnTo>
                <a:lnTo>
                  <a:pt x="816" y="92234"/>
                </a:lnTo>
                <a:lnTo>
                  <a:pt x="363" y="97508"/>
                </a:lnTo>
                <a:lnTo>
                  <a:pt x="162" y="103026"/>
                </a:lnTo>
                <a:lnTo>
                  <a:pt x="33" y="114331"/>
                </a:lnTo>
                <a:lnTo>
                  <a:pt x="0" y="157162"/>
                </a:lnTo>
                <a:lnTo>
                  <a:pt x="953" y="160020"/>
                </a:lnTo>
                <a:lnTo>
                  <a:pt x="4552" y="165735"/>
                </a:lnTo>
                <a:lnTo>
                  <a:pt x="6786" y="171450"/>
                </a:lnTo>
                <a:lnTo>
                  <a:pt x="7382" y="174307"/>
                </a:lnTo>
                <a:lnTo>
                  <a:pt x="8731" y="176212"/>
                </a:lnTo>
                <a:lnTo>
                  <a:pt x="10584" y="177482"/>
                </a:lnTo>
                <a:lnTo>
                  <a:pt x="12771" y="178329"/>
                </a:lnTo>
                <a:lnTo>
                  <a:pt x="14229" y="179846"/>
                </a:lnTo>
                <a:lnTo>
                  <a:pt x="15201" y="181810"/>
                </a:lnTo>
                <a:lnTo>
                  <a:pt x="15849" y="184071"/>
                </a:lnTo>
                <a:lnTo>
                  <a:pt x="17234" y="185579"/>
                </a:lnTo>
                <a:lnTo>
                  <a:pt x="19110" y="186584"/>
                </a:lnTo>
                <a:lnTo>
                  <a:pt x="21312" y="187254"/>
                </a:lnTo>
                <a:lnTo>
                  <a:pt x="22781" y="188654"/>
                </a:lnTo>
                <a:lnTo>
                  <a:pt x="23760" y="190539"/>
                </a:lnTo>
                <a:lnTo>
                  <a:pt x="24412" y="192748"/>
                </a:lnTo>
                <a:lnTo>
                  <a:pt x="27678" y="197743"/>
                </a:lnTo>
                <a:lnTo>
                  <a:pt x="32304" y="203138"/>
                </a:lnTo>
                <a:lnTo>
                  <a:pt x="37536" y="208711"/>
                </a:lnTo>
                <a:lnTo>
                  <a:pt x="45836" y="217204"/>
                </a:lnTo>
                <a:lnTo>
                  <a:pt x="48654" y="219097"/>
                </a:lnTo>
                <a:lnTo>
                  <a:pt x="54327" y="221201"/>
                </a:lnTo>
                <a:lnTo>
                  <a:pt x="56221" y="222715"/>
                </a:lnTo>
                <a:lnTo>
                  <a:pt x="57483" y="224677"/>
                </a:lnTo>
                <a:lnTo>
                  <a:pt x="58325" y="226937"/>
                </a:lnTo>
                <a:lnTo>
                  <a:pt x="59839" y="228443"/>
                </a:lnTo>
                <a:lnTo>
                  <a:pt x="61800" y="229448"/>
                </a:lnTo>
                <a:lnTo>
                  <a:pt x="66520" y="230564"/>
                </a:lnTo>
                <a:lnTo>
                  <a:pt x="71792" y="231060"/>
                </a:lnTo>
                <a:lnTo>
                  <a:pt x="74531" y="232145"/>
                </a:lnTo>
                <a:lnTo>
                  <a:pt x="82938" y="237270"/>
                </a:lnTo>
                <a:lnTo>
                  <a:pt x="88614" y="238803"/>
                </a:lnTo>
                <a:lnTo>
                  <a:pt x="100972" y="239787"/>
                </a:lnTo>
                <a:lnTo>
                  <a:pt x="121682" y="239998"/>
                </a:lnTo>
                <a:lnTo>
                  <a:pt x="225242" y="240030"/>
                </a:lnTo>
                <a:lnTo>
                  <a:pt x="236315" y="237490"/>
                </a:lnTo>
                <a:lnTo>
                  <a:pt x="248857" y="234138"/>
                </a:lnTo>
                <a:lnTo>
                  <a:pt x="257606" y="232648"/>
                </a:lnTo>
                <a:lnTo>
                  <a:pt x="264669" y="229447"/>
                </a:lnTo>
                <a:lnTo>
                  <a:pt x="267886" y="227259"/>
                </a:lnTo>
                <a:lnTo>
                  <a:pt x="274001" y="224829"/>
                </a:lnTo>
                <a:lnTo>
                  <a:pt x="282798" y="223461"/>
                </a:lnTo>
                <a:lnTo>
                  <a:pt x="297168" y="222961"/>
                </a:lnTo>
                <a:lnTo>
                  <a:pt x="441008" y="222885"/>
                </a:lnTo>
                <a:lnTo>
                  <a:pt x="428625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9"/>
          <p:cNvSpPr/>
          <p:nvPr/>
        </p:nvSpPr>
        <p:spPr>
          <a:xfrm>
            <a:off x="1211579" y="4269104"/>
            <a:ext cx="60009" cy="402909"/>
          </a:xfrm>
          <a:custGeom>
            <a:avLst/>
            <a:gdLst/>
            <a:ahLst/>
            <a:cxnLst/>
            <a:rect l="0" t="0" r="0" b="0"/>
            <a:pathLst>
              <a:path w="60009" h="402909">
                <a:moveTo>
                  <a:pt x="60008" y="0"/>
                </a:moveTo>
                <a:lnTo>
                  <a:pt x="60008" y="4551"/>
                </a:lnTo>
                <a:lnTo>
                  <a:pt x="59055" y="7797"/>
                </a:lnTo>
                <a:lnTo>
                  <a:pt x="57468" y="11866"/>
                </a:lnTo>
                <a:lnTo>
                  <a:pt x="55457" y="16483"/>
                </a:lnTo>
                <a:lnTo>
                  <a:pt x="54116" y="21466"/>
                </a:lnTo>
                <a:lnTo>
                  <a:pt x="52627" y="32084"/>
                </a:lnTo>
                <a:lnTo>
                  <a:pt x="51965" y="43152"/>
                </a:lnTo>
                <a:lnTo>
                  <a:pt x="50718" y="55374"/>
                </a:lnTo>
                <a:lnTo>
                  <a:pt x="49052" y="62634"/>
                </a:lnTo>
                <a:lnTo>
                  <a:pt x="46989" y="70331"/>
                </a:lnTo>
                <a:lnTo>
                  <a:pt x="45614" y="78320"/>
                </a:lnTo>
                <a:lnTo>
                  <a:pt x="44697" y="86504"/>
                </a:lnTo>
                <a:lnTo>
                  <a:pt x="44085" y="94817"/>
                </a:lnTo>
                <a:lnTo>
                  <a:pt x="42725" y="101311"/>
                </a:lnTo>
                <a:lnTo>
                  <a:pt x="40866" y="106594"/>
                </a:lnTo>
                <a:lnTo>
                  <a:pt x="38674" y="111068"/>
                </a:lnTo>
                <a:lnTo>
                  <a:pt x="37213" y="116908"/>
                </a:lnTo>
                <a:lnTo>
                  <a:pt x="36239" y="123659"/>
                </a:lnTo>
                <a:lnTo>
                  <a:pt x="35589" y="131017"/>
                </a:lnTo>
                <a:lnTo>
                  <a:pt x="34204" y="137827"/>
                </a:lnTo>
                <a:lnTo>
                  <a:pt x="32328" y="144273"/>
                </a:lnTo>
                <a:lnTo>
                  <a:pt x="30125" y="150475"/>
                </a:lnTo>
                <a:lnTo>
                  <a:pt x="28656" y="157466"/>
                </a:lnTo>
                <a:lnTo>
                  <a:pt x="27676" y="164986"/>
                </a:lnTo>
                <a:lnTo>
                  <a:pt x="27024" y="172855"/>
                </a:lnTo>
                <a:lnTo>
                  <a:pt x="26588" y="180960"/>
                </a:lnTo>
                <a:lnTo>
                  <a:pt x="26105" y="197584"/>
                </a:lnTo>
                <a:lnTo>
                  <a:pt x="25752" y="248640"/>
                </a:lnTo>
                <a:lnTo>
                  <a:pt x="24788" y="257200"/>
                </a:lnTo>
                <a:lnTo>
                  <a:pt x="23193" y="265764"/>
                </a:lnTo>
                <a:lnTo>
                  <a:pt x="21177" y="274332"/>
                </a:lnTo>
                <a:lnTo>
                  <a:pt x="19833" y="282901"/>
                </a:lnTo>
                <a:lnTo>
                  <a:pt x="18937" y="291470"/>
                </a:lnTo>
                <a:lnTo>
                  <a:pt x="18340" y="300041"/>
                </a:lnTo>
                <a:lnTo>
                  <a:pt x="16989" y="308613"/>
                </a:lnTo>
                <a:lnTo>
                  <a:pt x="15136" y="317185"/>
                </a:lnTo>
                <a:lnTo>
                  <a:pt x="12949" y="325757"/>
                </a:lnTo>
                <a:lnTo>
                  <a:pt x="11490" y="333376"/>
                </a:lnTo>
                <a:lnTo>
                  <a:pt x="10518" y="340361"/>
                </a:lnTo>
                <a:lnTo>
                  <a:pt x="9869" y="346923"/>
                </a:lnTo>
                <a:lnTo>
                  <a:pt x="8485" y="352249"/>
                </a:lnTo>
                <a:lnTo>
                  <a:pt x="6609" y="356753"/>
                </a:lnTo>
                <a:lnTo>
                  <a:pt x="4406" y="360708"/>
                </a:lnTo>
                <a:lnTo>
                  <a:pt x="2938" y="364297"/>
                </a:lnTo>
                <a:lnTo>
                  <a:pt x="1306" y="370825"/>
                </a:lnTo>
                <a:lnTo>
                  <a:pt x="581" y="379442"/>
                </a:lnTo>
                <a:lnTo>
                  <a:pt x="258" y="388669"/>
                </a:lnTo>
                <a:lnTo>
                  <a:pt x="0" y="4029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0"/>
          <p:cNvSpPr/>
          <p:nvPr/>
        </p:nvSpPr>
        <p:spPr>
          <a:xfrm>
            <a:off x="1485903" y="4183381"/>
            <a:ext cx="222882" cy="381794"/>
          </a:xfrm>
          <a:custGeom>
            <a:avLst/>
            <a:gdLst/>
            <a:ahLst/>
            <a:cxnLst/>
            <a:rect l="0" t="0" r="0" b="0"/>
            <a:pathLst>
              <a:path w="222882" h="381794">
                <a:moveTo>
                  <a:pt x="222881" y="231456"/>
                </a:moveTo>
                <a:lnTo>
                  <a:pt x="222881" y="250769"/>
                </a:lnTo>
                <a:lnTo>
                  <a:pt x="221929" y="253856"/>
                </a:lnTo>
                <a:lnTo>
                  <a:pt x="218331" y="259827"/>
                </a:lnTo>
                <a:lnTo>
                  <a:pt x="215085" y="263705"/>
                </a:lnTo>
                <a:lnTo>
                  <a:pt x="211016" y="268195"/>
                </a:lnTo>
                <a:lnTo>
                  <a:pt x="206399" y="273094"/>
                </a:lnTo>
                <a:lnTo>
                  <a:pt x="201268" y="281077"/>
                </a:lnTo>
                <a:lnTo>
                  <a:pt x="198036" y="287800"/>
                </a:lnTo>
                <a:lnTo>
                  <a:pt x="193424" y="293963"/>
                </a:lnTo>
                <a:lnTo>
                  <a:pt x="188199" y="302417"/>
                </a:lnTo>
                <a:lnTo>
                  <a:pt x="182702" y="311572"/>
                </a:lnTo>
                <a:lnTo>
                  <a:pt x="177084" y="318816"/>
                </a:lnTo>
                <a:lnTo>
                  <a:pt x="171412" y="327750"/>
                </a:lnTo>
                <a:lnTo>
                  <a:pt x="165716" y="337119"/>
                </a:lnTo>
                <a:lnTo>
                  <a:pt x="160010" y="344457"/>
                </a:lnTo>
                <a:lnTo>
                  <a:pt x="157154" y="346795"/>
                </a:lnTo>
                <a:lnTo>
                  <a:pt x="154299" y="348354"/>
                </a:lnTo>
                <a:lnTo>
                  <a:pt x="147633" y="351038"/>
                </a:lnTo>
                <a:lnTo>
                  <a:pt x="138320" y="355406"/>
                </a:lnTo>
                <a:lnTo>
                  <a:pt x="135075" y="357904"/>
                </a:lnTo>
                <a:lnTo>
                  <a:pt x="132911" y="360523"/>
                </a:lnTo>
                <a:lnTo>
                  <a:pt x="131469" y="363220"/>
                </a:lnTo>
                <a:lnTo>
                  <a:pt x="124786" y="368758"/>
                </a:lnTo>
                <a:lnTo>
                  <a:pt x="120337" y="371568"/>
                </a:lnTo>
                <a:lnTo>
                  <a:pt x="116418" y="373442"/>
                </a:lnTo>
                <a:lnTo>
                  <a:pt x="109525" y="375523"/>
                </a:lnTo>
                <a:lnTo>
                  <a:pt x="103286" y="376449"/>
                </a:lnTo>
                <a:lnTo>
                  <a:pt x="97338" y="376860"/>
                </a:lnTo>
                <a:lnTo>
                  <a:pt x="91519" y="377042"/>
                </a:lnTo>
                <a:lnTo>
                  <a:pt x="77160" y="377170"/>
                </a:lnTo>
                <a:lnTo>
                  <a:pt x="57147" y="377187"/>
                </a:lnTo>
                <a:lnTo>
                  <a:pt x="53337" y="376235"/>
                </a:lnTo>
                <a:lnTo>
                  <a:pt x="48892" y="374648"/>
                </a:lnTo>
                <a:lnTo>
                  <a:pt x="44023" y="372638"/>
                </a:lnTo>
                <a:lnTo>
                  <a:pt x="39825" y="371297"/>
                </a:lnTo>
                <a:lnTo>
                  <a:pt x="36074" y="370403"/>
                </a:lnTo>
                <a:lnTo>
                  <a:pt x="32621" y="369808"/>
                </a:lnTo>
                <a:lnTo>
                  <a:pt x="30318" y="368458"/>
                </a:lnTo>
                <a:lnTo>
                  <a:pt x="28784" y="366606"/>
                </a:lnTo>
                <a:lnTo>
                  <a:pt x="27760" y="364418"/>
                </a:lnTo>
                <a:lnTo>
                  <a:pt x="26126" y="362960"/>
                </a:lnTo>
                <a:lnTo>
                  <a:pt x="24084" y="361988"/>
                </a:lnTo>
                <a:lnTo>
                  <a:pt x="19274" y="360908"/>
                </a:lnTo>
                <a:lnTo>
                  <a:pt x="13962" y="360428"/>
                </a:lnTo>
                <a:lnTo>
                  <a:pt x="12164" y="359347"/>
                </a:lnTo>
                <a:lnTo>
                  <a:pt x="10966" y="357674"/>
                </a:lnTo>
                <a:lnTo>
                  <a:pt x="10167" y="355607"/>
                </a:lnTo>
                <a:lnTo>
                  <a:pt x="8682" y="354228"/>
                </a:lnTo>
                <a:lnTo>
                  <a:pt x="6739" y="353309"/>
                </a:lnTo>
                <a:lnTo>
                  <a:pt x="4491" y="352697"/>
                </a:lnTo>
                <a:lnTo>
                  <a:pt x="2993" y="351336"/>
                </a:lnTo>
                <a:lnTo>
                  <a:pt x="1994" y="349476"/>
                </a:lnTo>
                <a:lnTo>
                  <a:pt x="884" y="344870"/>
                </a:lnTo>
                <a:lnTo>
                  <a:pt x="172" y="334151"/>
                </a:lnTo>
                <a:lnTo>
                  <a:pt x="31" y="322861"/>
                </a:lnTo>
                <a:lnTo>
                  <a:pt x="0" y="301197"/>
                </a:lnTo>
                <a:lnTo>
                  <a:pt x="1904" y="297000"/>
                </a:lnTo>
                <a:lnTo>
                  <a:pt x="5078" y="293250"/>
                </a:lnTo>
                <a:lnTo>
                  <a:pt x="9099" y="289797"/>
                </a:lnTo>
                <a:lnTo>
                  <a:pt x="11780" y="286542"/>
                </a:lnTo>
                <a:lnTo>
                  <a:pt x="17458" y="276459"/>
                </a:lnTo>
                <a:lnTo>
                  <a:pt x="21162" y="271935"/>
                </a:lnTo>
                <a:lnTo>
                  <a:pt x="29406" y="262782"/>
                </a:lnTo>
                <a:lnTo>
                  <a:pt x="36245" y="255539"/>
                </a:lnTo>
                <a:lnTo>
                  <a:pt x="42459" y="246604"/>
                </a:lnTo>
                <a:lnTo>
                  <a:pt x="48396" y="237236"/>
                </a:lnTo>
                <a:lnTo>
                  <a:pt x="54210" y="229898"/>
                </a:lnTo>
                <a:lnTo>
                  <a:pt x="58046" y="226607"/>
                </a:lnTo>
                <a:lnTo>
                  <a:pt x="62509" y="223461"/>
                </a:lnTo>
                <a:lnTo>
                  <a:pt x="67389" y="220411"/>
                </a:lnTo>
                <a:lnTo>
                  <a:pt x="72547" y="216472"/>
                </a:lnTo>
                <a:lnTo>
                  <a:pt x="77891" y="211942"/>
                </a:lnTo>
                <a:lnTo>
                  <a:pt x="87956" y="202781"/>
                </a:lnTo>
                <a:lnTo>
                  <a:pt x="95605" y="195534"/>
                </a:lnTo>
                <a:lnTo>
                  <a:pt x="121542" y="169890"/>
                </a:lnTo>
                <a:lnTo>
                  <a:pt x="125794" y="166599"/>
                </a:lnTo>
                <a:lnTo>
                  <a:pt x="130534" y="163454"/>
                </a:lnTo>
                <a:lnTo>
                  <a:pt x="135599" y="160404"/>
                </a:lnTo>
                <a:lnTo>
                  <a:pt x="139928" y="157418"/>
                </a:lnTo>
                <a:lnTo>
                  <a:pt x="143767" y="154475"/>
                </a:lnTo>
                <a:lnTo>
                  <a:pt x="147278" y="151560"/>
                </a:lnTo>
                <a:lnTo>
                  <a:pt x="153720" y="143242"/>
                </a:lnTo>
                <a:lnTo>
                  <a:pt x="156771" y="138357"/>
                </a:lnTo>
                <a:lnTo>
                  <a:pt x="160711" y="135100"/>
                </a:lnTo>
                <a:lnTo>
                  <a:pt x="165242" y="132929"/>
                </a:lnTo>
                <a:lnTo>
                  <a:pt x="170167" y="131481"/>
                </a:lnTo>
                <a:lnTo>
                  <a:pt x="173451" y="129564"/>
                </a:lnTo>
                <a:lnTo>
                  <a:pt x="175641" y="127333"/>
                </a:lnTo>
                <a:lnTo>
                  <a:pt x="179025" y="122314"/>
                </a:lnTo>
                <a:lnTo>
                  <a:pt x="183705" y="116909"/>
                </a:lnTo>
                <a:lnTo>
                  <a:pt x="185334" y="114134"/>
                </a:lnTo>
                <a:lnTo>
                  <a:pt x="187144" y="108510"/>
                </a:lnTo>
                <a:lnTo>
                  <a:pt x="188579" y="106630"/>
                </a:lnTo>
                <a:lnTo>
                  <a:pt x="190488" y="105376"/>
                </a:lnTo>
                <a:lnTo>
                  <a:pt x="192713" y="104540"/>
                </a:lnTo>
                <a:lnTo>
                  <a:pt x="197726" y="101072"/>
                </a:lnTo>
                <a:lnTo>
                  <a:pt x="200396" y="98813"/>
                </a:lnTo>
                <a:lnTo>
                  <a:pt x="202176" y="96355"/>
                </a:lnTo>
                <a:lnTo>
                  <a:pt x="204154" y="91084"/>
                </a:lnTo>
                <a:lnTo>
                  <a:pt x="205424" y="79939"/>
                </a:lnTo>
                <a:lnTo>
                  <a:pt x="205675" y="68565"/>
                </a:lnTo>
                <a:lnTo>
                  <a:pt x="205733" y="48575"/>
                </a:lnTo>
                <a:lnTo>
                  <a:pt x="204781" y="45718"/>
                </a:lnTo>
                <a:lnTo>
                  <a:pt x="201185" y="40003"/>
                </a:lnTo>
                <a:lnTo>
                  <a:pt x="198892" y="38098"/>
                </a:lnTo>
                <a:lnTo>
                  <a:pt x="196411" y="36829"/>
                </a:lnTo>
                <a:lnTo>
                  <a:pt x="193805" y="35982"/>
                </a:lnTo>
                <a:lnTo>
                  <a:pt x="192067" y="34465"/>
                </a:lnTo>
                <a:lnTo>
                  <a:pt x="190908" y="32501"/>
                </a:lnTo>
                <a:lnTo>
                  <a:pt x="190136" y="30240"/>
                </a:lnTo>
                <a:lnTo>
                  <a:pt x="186738" y="25186"/>
                </a:lnTo>
                <a:lnTo>
                  <a:pt x="182053" y="19766"/>
                </a:lnTo>
                <a:lnTo>
                  <a:pt x="176795" y="14182"/>
                </a:lnTo>
                <a:lnTo>
                  <a:pt x="174060" y="12311"/>
                </a:lnTo>
                <a:lnTo>
                  <a:pt x="168481" y="10233"/>
                </a:lnTo>
                <a:lnTo>
                  <a:pt x="162826" y="9310"/>
                </a:lnTo>
                <a:lnTo>
                  <a:pt x="159984" y="9064"/>
                </a:lnTo>
                <a:lnTo>
                  <a:pt x="157137" y="7947"/>
                </a:lnTo>
                <a:lnTo>
                  <a:pt x="151434" y="4166"/>
                </a:lnTo>
                <a:lnTo>
                  <a:pt x="145725" y="1851"/>
                </a:lnTo>
                <a:lnTo>
                  <a:pt x="140012" y="822"/>
                </a:lnTo>
                <a:lnTo>
                  <a:pt x="134298" y="365"/>
                </a:lnTo>
                <a:lnTo>
                  <a:pt x="128584" y="161"/>
                </a:lnTo>
                <a:lnTo>
                  <a:pt x="117154" y="31"/>
                </a:lnTo>
                <a:lnTo>
                  <a:pt x="91436" y="0"/>
                </a:lnTo>
                <a:lnTo>
                  <a:pt x="89532" y="951"/>
                </a:lnTo>
                <a:lnTo>
                  <a:pt x="88261" y="2539"/>
                </a:lnTo>
                <a:lnTo>
                  <a:pt x="87415" y="4550"/>
                </a:lnTo>
                <a:lnTo>
                  <a:pt x="85898" y="5890"/>
                </a:lnTo>
                <a:lnTo>
                  <a:pt x="83934" y="6784"/>
                </a:lnTo>
                <a:lnTo>
                  <a:pt x="81672" y="7379"/>
                </a:lnTo>
                <a:lnTo>
                  <a:pt x="80164" y="8729"/>
                </a:lnTo>
                <a:lnTo>
                  <a:pt x="79159" y="10581"/>
                </a:lnTo>
                <a:lnTo>
                  <a:pt x="78042" y="15180"/>
                </a:lnTo>
                <a:lnTo>
                  <a:pt x="77326" y="25893"/>
                </a:lnTo>
                <a:lnTo>
                  <a:pt x="77184" y="37181"/>
                </a:lnTo>
                <a:lnTo>
                  <a:pt x="77149" y="87285"/>
                </a:lnTo>
                <a:lnTo>
                  <a:pt x="79689" y="98800"/>
                </a:lnTo>
                <a:lnTo>
                  <a:pt x="81700" y="105872"/>
                </a:lnTo>
                <a:lnTo>
                  <a:pt x="86474" y="116268"/>
                </a:lnTo>
                <a:lnTo>
                  <a:pt x="89081" y="120374"/>
                </a:lnTo>
                <a:lnTo>
                  <a:pt x="91977" y="130016"/>
                </a:lnTo>
                <a:lnTo>
                  <a:pt x="94217" y="140651"/>
                </a:lnTo>
                <a:lnTo>
                  <a:pt x="98387" y="151729"/>
                </a:lnTo>
                <a:lnTo>
                  <a:pt x="103416" y="160461"/>
                </a:lnTo>
                <a:lnTo>
                  <a:pt x="107873" y="167518"/>
                </a:lnTo>
                <a:lnTo>
                  <a:pt x="109854" y="173829"/>
                </a:lnTo>
                <a:lnTo>
                  <a:pt x="110735" y="182349"/>
                </a:lnTo>
                <a:lnTo>
                  <a:pt x="110969" y="187288"/>
                </a:lnTo>
                <a:lnTo>
                  <a:pt x="113770" y="197856"/>
                </a:lnTo>
                <a:lnTo>
                  <a:pt x="115850" y="203341"/>
                </a:lnTo>
                <a:lnTo>
                  <a:pt x="118190" y="206997"/>
                </a:lnTo>
                <a:lnTo>
                  <a:pt x="120702" y="209436"/>
                </a:lnTo>
                <a:lnTo>
                  <a:pt x="123329" y="211061"/>
                </a:lnTo>
                <a:lnTo>
                  <a:pt x="125081" y="214049"/>
                </a:lnTo>
                <a:lnTo>
                  <a:pt x="127027" y="222450"/>
                </a:lnTo>
                <a:lnTo>
                  <a:pt x="128123" y="233339"/>
                </a:lnTo>
                <a:lnTo>
                  <a:pt x="129229" y="236521"/>
                </a:lnTo>
                <a:lnTo>
                  <a:pt x="132998" y="242597"/>
                </a:lnTo>
                <a:lnTo>
                  <a:pt x="135308" y="251013"/>
                </a:lnTo>
                <a:lnTo>
                  <a:pt x="135924" y="255923"/>
                </a:lnTo>
                <a:lnTo>
                  <a:pt x="137287" y="259198"/>
                </a:lnTo>
                <a:lnTo>
                  <a:pt x="139149" y="261381"/>
                </a:lnTo>
                <a:lnTo>
                  <a:pt x="141342" y="262836"/>
                </a:lnTo>
                <a:lnTo>
                  <a:pt x="142804" y="264758"/>
                </a:lnTo>
                <a:lnTo>
                  <a:pt x="143779" y="266993"/>
                </a:lnTo>
                <a:lnTo>
                  <a:pt x="144862" y="272015"/>
                </a:lnTo>
                <a:lnTo>
                  <a:pt x="145344" y="277422"/>
                </a:lnTo>
                <a:lnTo>
                  <a:pt x="146425" y="280198"/>
                </a:lnTo>
                <a:lnTo>
                  <a:pt x="151544" y="288655"/>
                </a:lnTo>
                <a:lnTo>
                  <a:pt x="153076" y="294343"/>
                </a:lnTo>
                <a:lnTo>
                  <a:pt x="153757" y="302586"/>
                </a:lnTo>
                <a:lnTo>
                  <a:pt x="153938" y="307451"/>
                </a:lnTo>
                <a:lnTo>
                  <a:pt x="155012" y="310694"/>
                </a:lnTo>
                <a:lnTo>
                  <a:pt x="156680" y="312856"/>
                </a:lnTo>
                <a:lnTo>
                  <a:pt x="158745" y="314298"/>
                </a:lnTo>
                <a:lnTo>
                  <a:pt x="160121" y="316212"/>
                </a:lnTo>
                <a:lnTo>
                  <a:pt x="163011" y="323455"/>
                </a:lnTo>
                <a:lnTo>
                  <a:pt x="168524" y="331635"/>
                </a:lnTo>
                <a:lnTo>
                  <a:pt x="171533" y="340090"/>
                </a:lnTo>
                <a:lnTo>
                  <a:pt x="177081" y="348628"/>
                </a:lnTo>
                <a:lnTo>
                  <a:pt x="178713" y="354335"/>
                </a:lnTo>
                <a:lnTo>
                  <a:pt x="179761" y="365760"/>
                </a:lnTo>
                <a:lnTo>
                  <a:pt x="179904" y="371475"/>
                </a:lnTo>
                <a:lnTo>
                  <a:pt x="180895" y="373379"/>
                </a:lnTo>
                <a:lnTo>
                  <a:pt x="182508" y="374649"/>
                </a:lnTo>
                <a:lnTo>
                  <a:pt x="184536" y="375495"/>
                </a:lnTo>
                <a:lnTo>
                  <a:pt x="185888" y="377012"/>
                </a:lnTo>
                <a:lnTo>
                  <a:pt x="186789" y="378976"/>
                </a:lnTo>
                <a:lnTo>
                  <a:pt x="187390" y="381238"/>
                </a:lnTo>
                <a:lnTo>
                  <a:pt x="187790" y="381793"/>
                </a:lnTo>
                <a:lnTo>
                  <a:pt x="188058" y="381210"/>
                </a:lnTo>
                <a:lnTo>
                  <a:pt x="188235" y="379870"/>
                </a:lnTo>
                <a:lnTo>
                  <a:pt x="187402" y="378976"/>
                </a:lnTo>
                <a:lnTo>
                  <a:pt x="185893" y="378380"/>
                </a:lnTo>
                <a:lnTo>
                  <a:pt x="180019" y="3771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1"/>
          <p:cNvSpPr/>
          <p:nvPr/>
        </p:nvSpPr>
        <p:spPr>
          <a:xfrm>
            <a:off x="1837735" y="4175192"/>
            <a:ext cx="273958" cy="299654"/>
          </a:xfrm>
          <a:custGeom>
            <a:avLst/>
            <a:gdLst/>
            <a:ahLst/>
            <a:cxnLst/>
            <a:rect l="0" t="0" r="0" b="0"/>
            <a:pathLst>
              <a:path w="273958" h="299654">
                <a:moveTo>
                  <a:pt x="68217" y="59623"/>
                </a:moveTo>
                <a:lnTo>
                  <a:pt x="68217" y="47691"/>
                </a:lnTo>
                <a:lnTo>
                  <a:pt x="69169" y="45953"/>
                </a:lnTo>
                <a:lnTo>
                  <a:pt x="70757" y="44794"/>
                </a:lnTo>
                <a:lnTo>
                  <a:pt x="72768" y="44022"/>
                </a:lnTo>
                <a:lnTo>
                  <a:pt x="74108" y="42555"/>
                </a:lnTo>
                <a:lnTo>
                  <a:pt x="75002" y="40624"/>
                </a:lnTo>
                <a:lnTo>
                  <a:pt x="75598" y="38384"/>
                </a:lnTo>
                <a:lnTo>
                  <a:pt x="78800" y="33356"/>
                </a:lnTo>
                <a:lnTo>
                  <a:pt x="80987" y="30681"/>
                </a:lnTo>
                <a:lnTo>
                  <a:pt x="83398" y="28899"/>
                </a:lnTo>
                <a:lnTo>
                  <a:pt x="91342" y="25437"/>
                </a:lnTo>
                <a:lnTo>
                  <a:pt x="99728" y="19754"/>
                </a:lnTo>
                <a:lnTo>
                  <a:pt x="105399" y="18091"/>
                </a:lnTo>
                <a:lnTo>
                  <a:pt x="113947" y="17155"/>
                </a:lnTo>
                <a:lnTo>
                  <a:pt x="119657" y="16935"/>
                </a:lnTo>
                <a:lnTo>
                  <a:pt x="122513" y="16877"/>
                </a:lnTo>
                <a:lnTo>
                  <a:pt x="124416" y="15885"/>
                </a:lnTo>
                <a:lnTo>
                  <a:pt x="125686" y="14272"/>
                </a:lnTo>
                <a:lnTo>
                  <a:pt x="126532" y="12244"/>
                </a:lnTo>
                <a:lnTo>
                  <a:pt x="128049" y="10892"/>
                </a:lnTo>
                <a:lnTo>
                  <a:pt x="130012" y="9990"/>
                </a:lnTo>
                <a:lnTo>
                  <a:pt x="132274" y="9389"/>
                </a:lnTo>
                <a:lnTo>
                  <a:pt x="137327" y="6182"/>
                </a:lnTo>
                <a:lnTo>
                  <a:pt x="140008" y="3993"/>
                </a:lnTo>
                <a:lnTo>
                  <a:pt x="142747" y="2534"/>
                </a:lnTo>
                <a:lnTo>
                  <a:pt x="148332" y="912"/>
                </a:lnTo>
                <a:lnTo>
                  <a:pt x="156830" y="0"/>
                </a:lnTo>
                <a:lnTo>
                  <a:pt x="158725" y="824"/>
                </a:lnTo>
                <a:lnTo>
                  <a:pt x="159988" y="2326"/>
                </a:lnTo>
                <a:lnTo>
                  <a:pt x="160830" y="4280"/>
                </a:lnTo>
                <a:lnTo>
                  <a:pt x="161766" y="8991"/>
                </a:lnTo>
                <a:lnTo>
                  <a:pt x="162293" y="16998"/>
                </a:lnTo>
                <a:lnTo>
                  <a:pt x="162449" y="25403"/>
                </a:lnTo>
                <a:lnTo>
                  <a:pt x="162514" y="62480"/>
                </a:lnTo>
                <a:lnTo>
                  <a:pt x="159974" y="70735"/>
                </a:lnTo>
                <a:lnTo>
                  <a:pt x="155670" y="79802"/>
                </a:lnTo>
                <a:lnTo>
                  <a:pt x="150583" y="87006"/>
                </a:lnTo>
                <a:lnTo>
                  <a:pt x="145147" y="95923"/>
                </a:lnTo>
                <a:lnTo>
                  <a:pt x="140508" y="105284"/>
                </a:lnTo>
                <a:lnTo>
                  <a:pt x="138446" y="112619"/>
                </a:lnTo>
                <a:lnTo>
                  <a:pt x="136944" y="114956"/>
                </a:lnTo>
                <a:lnTo>
                  <a:pt x="134990" y="116514"/>
                </a:lnTo>
                <a:lnTo>
                  <a:pt x="132735" y="117552"/>
                </a:lnTo>
                <a:lnTo>
                  <a:pt x="127689" y="123787"/>
                </a:lnTo>
                <a:lnTo>
                  <a:pt x="121319" y="132908"/>
                </a:lnTo>
                <a:lnTo>
                  <a:pt x="116953" y="138007"/>
                </a:lnTo>
                <a:lnTo>
                  <a:pt x="112138" y="143311"/>
                </a:lnTo>
                <a:lnTo>
                  <a:pt x="106787" y="151745"/>
                </a:lnTo>
                <a:lnTo>
                  <a:pt x="105361" y="155328"/>
                </a:lnTo>
                <a:lnTo>
                  <a:pt x="102504" y="158668"/>
                </a:lnTo>
                <a:lnTo>
                  <a:pt x="94251" y="164920"/>
                </a:lnTo>
                <a:lnTo>
                  <a:pt x="91288" y="167921"/>
                </a:lnTo>
                <a:lnTo>
                  <a:pt x="89313" y="170874"/>
                </a:lnTo>
                <a:lnTo>
                  <a:pt x="87996" y="173795"/>
                </a:lnTo>
                <a:lnTo>
                  <a:pt x="85213" y="176695"/>
                </a:lnTo>
                <a:lnTo>
                  <a:pt x="77041" y="182457"/>
                </a:lnTo>
                <a:lnTo>
                  <a:pt x="74100" y="185327"/>
                </a:lnTo>
                <a:lnTo>
                  <a:pt x="72139" y="188193"/>
                </a:lnTo>
                <a:lnTo>
                  <a:pt x="70832" y="191056"/>
                </a:lnTo>
                <a:lnTo>
                  <a:pt x="69008" y="192965"/>
                </a:lnTo>
                <a:lnTo>
                  <a:pt x="66839" y="194238"/>
                </a:lnTo>
                <a:lnTo>
                  <a:pt x="64441" y="195086"/>
                </a:lnTo>
                <a:lnTo>
                  <a:pt x="59236" y="198568"/>
                </a:lnTo>
                <a:lnTo>
                  <a:pt x="50951" y="205884"/>
                </a:lnTo>
                <a:lnTo>
                  <a:pt x="48134" y="208566"/>
                </a:lnTo>
                <a:lnTo>
                  <a:pt x="46256" y="211305"/>
                </a:lnTo>
                <a:lnTo>
                  <a:pt x="44169" y="216889"/>
                </a:lnTo>
                <a:lnTo>
                  <a:pt x="42660" y="218759"/>
                </a:lnTo>
                <a:lnTo>
                  <a:pt x="40701" y="220006"/>
                </a:lnTo>
                <a:lnTo>
                  <a:pt x="38443" y="220838"/>
                </a:lnTo>
                <a:lnTo>
                  <a:pt x="36938" y="222345"/>
                </a:lnTo>
                <a:lnTo>
                  <a:pt x="35934" y="224301"/>
                </a:lnTo>
                <a:lnTo>
                  <a:pt x="35265" y="226559"/>
                </a:lnTo>
                <a:lnTo>
                  <a:pt x="33867" y="228063"/>
                </a:lnTo>
                <a:lnTo>
                  <a:pt x="31982" y="229067"/>
                </a:lnTo>
                <a:lnTo>
                  <a:pt x="29773" y="229735"/>
                </a:lnTo>
                <a:lnTo>
                  <a:pt x="28300" y="231133"/>
                </a:lnTo>
                <a:lnTo>
                  <a:pt x="27318" y="233018"/>
                </a:lnTo>
                <a:lnTo>
                  <a:pt x="26663" y="235227"/>
                </a:lnTo>
                <a:lnTo>
                  <a:pt x="25275" y="236700"/>
                </a:lnTo>
                <a:lnTo>
                  <a:pt x="23396" y="237682"/>
                </a:lnTo>
                <a:lnTo>
                  <a:pt x="21191" y="238336"/>
                </a:lnTo>
                <a:lnTo>
                  <a:pt x="19722" y="239725"/>
                </a:lnTo>
                <a:lnTo>
                  <a:pt x="18742" y="241603"/>
                </a:lnTo>
                <a:lnTo>
                  <a:pt x="17653" y="246230"/>
                </a:lnTo>
                <a:lnTo>
                  <a:pt x="17169" y="251462"/>
                </a:lnTo>
                <a:lnTo>
                  <a:pt x="16088" y="253238"/>
                </a:lnTo>
                <a:lnTo>
                  <a:pt x="14414" y="254422"/>
                </a:lnTo>
                <a:lnTo>
                  <a:pt x="12346" y="255211"/>
                </a:lnTo>
                <a:lnTo>
                  <a:pt x="10967" y="256690"/>
                </a:lnTo>
                <a:lnTo>
                  <a:pt x="10048" y="258629"/>
                </a:lnTo>
                <a:lnTo>
                  <a:pt x="9026" y="263322"/>
                </a:lnTo>
                <a:lnTo>
                  <a:pt x="8573" y="268583"/>
                </a:lnTo>
                <a:lnTo>
                  <a:pt x="7499" y="271319"/>
                </a:lnTo>
                <a:lnTo>
                  <a:pt x="2390" y="279722"/>
                </a:lnTo>
                <a:lnTo>
                  <a:pt x="860" y="285397"/>
                </a:lnTo>
                <a:lnTo>
                  <a:pt x="0" y="293947"/>
                </a:lnTo>
                <a:lnTo>
                  <a:pt x="831" y="295849"/>
                </a:lnTo>
                <a:lnTo>
                  <a:pt x="2338" y="297117"/>
                </a:lnTo>
                <a:lnTo>
                  <a:pt x="4295" y="297962"/>
                </a:lnTo>
                <a:lnTo>
                  <a:pt x="9010" y="298901"/>
                </a:lnTo>
                <a:lnTo>
                  <a:pt x="15233" y="299319"/>
                </a:lnTo>
                <a:lnTo>
                  <a:pt x="28494" y="299554"/>
                </a:lnTo>
                <a:lnTo>
                  <a:pt x="273957" y="2996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2"/>
          <p:cNvSpPr/>
          <p:nvPr/>
        </p:nvSpPr>
        <p:spPr>
          <a:xfrm>
            <a:off x="1177289" y="4972050"/>
            <a:ext cx="51436" cy="274321"/>
          </a:xfrm>
          <a:custGeom>
            <a:avLst/>
            <a:gdLst/>
            <a:ahLst/>
            <a:cxnLst/>
            <a:rect l="0" t="0" r="0" b="0"/>
            <a:pathLst>
              <a:path w="51436" h="274321">
                <a:moveTo>
                  <a:pt x="51435" y="0"/>
                </a:moveTo>
                <a:lnTo>
                  <a:pt x="46885" y="0"/>
                </a:lnTo>
                <a:lnTo>
                  <a:pt x="45544" y="953"/>
                </a:lnTo>
                <a:lnTo>
                  <a:pt x="44650" y="2540"/>
                </a:lnTo>
                <a:lnTo>
                  <a:pt x="43657" y="6843"/>
                </a:lnTo>
                <a:lnTo>
                  <a:pt x="43216" y="11931"/>
                </a:lnTo>
                <a:lnTo>
                  <a:pt x="42146" y="13669"/>
                </a:lnTo>
                <a:lnTo>
                  <a:pt x="40480" y="14828"/>
                </a:lnTo>
                <a:lnTo>
                  <a:pt x="38417" y="15600"/>
                </a:lnTo>
                <a:lnTo>
                  <a:pt x="37041" y="18020"/>
                </a:lnTo>
                <a:lnTo>
                  <a:pt x="35513" y="25789"/>
                </a:lnTo>
                <a:lnTo>
                  <a:pt x="34834" y="33052"/>
                </a:lnTo>
                <a:lnTo>
                  <a:pt x="34653" y="36322"/>
                </a:lnTo>
                <a:lnTo>
                  <a:pt x="33580" y="39454"/>
                </a:lnTo>
                <a:lnTo>
                  <a:pt x="31911" y="42495"/>
                </a:lnTo>
                <a:lnTo>
                  <a:pt x="29847" y="45475"/>
                </a:lnTo>
                <a:lnTo>
                  <a:pt x="27518" y="50319"/>
                </a:lnTo>
                <a:lnTo>
                  <a:pt x="25013" y="56406"/>
                </a:lnTo>
                <a:lnTo>
                  <a:pt x="22390" y="63321"/>
                </a:lnTo>
                <a:lnTo>
                  <a:pt x="20642" y="68884"/>
                </a:lnTo>
                <a:lnTo>
                  <a:pt x="19477" y="73545"/>
                </a:lnTo>
                <a:lnTo>
                  <a:pt x="18700" y="77605"/>
                </a:lnTo>
                <a:lnTo>
                  <a:pt x="18182" y="82216"/>
                </a:lnTo>
                <a:lnTo>
                  <a:pt x="17836" y="87196"/>
                </a:lnTo>
                <a:lnTo>
                  <a:pt x="17452" y="96856"/>
                </a:lnTo>
                <a:lnTo>
                  <a:pt x="17282" y="104325"/>
                </a:lnTo>
                <a:lnTo>
                  <a:pt x="16284" y="108602"/>
                </a:lnTo>
                <a:lnTo>
                  <a:pt x="14666" y="113358"/>
                </a:lnTo>
                <a:lnTo>
                  <a:pt x="12635" y="118435"/>
                </a:lnTo>
                <a:lnTo>
                  <a:pt x="11281" y="123724"/>
                </a:lnTo>
                <a:lnTo>
                  <a:pt x="10378" y="129155"/>
                </a:lnTo>
                <a:lnTo>
                  <a:pt x="9777" y="134680"/>
                </a:lnTo>
                <a:lnTo>
                  <a:pt x="8423" y="140270"/>
                </a:lnTo>
                <a:lnTo>
                  <a:pt x="6568" y="145901"/>
                </a:lnTo>
                <a:lnTo>
                  <a:pt x="4379" y="151559"/>
                </a:lnTo>
                <a:lnTo>
                  <a:pt x="2919" y="156285"/>
                </a:lnTo>
                <a:lnTo>
                  <a:pt x="1946" y="160387"/>
                </a:lnTo>
                <a:lnTo>
                  <a:pt x="865" y="168438"/>
                </a:lnTo>
                <a:lnTo>
                  <a:pt x="577" y="173252"/>
                </a:lnTo>
                <a:lnTo>
                  <a:pt x="257" y="182728"/>
                </a:lnTo>
                <a:lnTo>
                  <a:pt x="76" y="194371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3"/>
          <p:cNvSpPr/>
          <p:nvPr/>
        </p:nvSpPr>
        <p:spPr>
          <a:xfrm>
            <a:off x="1400218" y="4886817"/>
            <a:ext cx="205697" cy="282397"/>
          </a:xfrm>
          <a:custGeom>
            <a:avLst/>
            <a:gdLst/>
            <a:ahLst/>
            <a:cxnLst/>
            <a:rect l="0" t="0" r="0" b="0"/>
            <a:pathLst>
              <a:path w="205697" h="282397">
                <a:moveTo>
                  <a:pt x="205696" y="205248"/>
                </a:moveTo>
                <a:lnTo>
                  <a:pt x="196595" y="205248"/>
                </a:lnTo>
                <a:lnTo>
                  <a:pt x="192961" y="207153"/>
                </a:lnTo>
                <a:lnTo>
                  <a:pt x="189586" y="210328"/>
                </a:lnTo>
                <a:lnTo>
                  <a:pt x="183296" y="217983"/>
                </a:lnTo>
                <a:lnTo>
                  <a:pt x="177326" y="224560"/>
                </a:lnTo>
                <a:lnTo>
                  <a:pt x="172495" y="228600"/>
                </a:lnTo>
                <a:lnTo>
                  <a:pt x="166417" y="233199"/>
                </a:lnTo>
                <a:lnTo>
                  <a:pt x="159508" y="238169"/>
                </a:lnTo>
                <a:lnTo>
                  <a:pt x="153949" y="242435"/>
                </a:lnTo>
                <a:lnTo>
                  <a:pt x="149291" y="246232"/>
                </a:lnTo>
                <a:lnTo>
                  <a:pt x="145233" y="249716"/>
                </a:lnTo>
                <a:lnTo>
                  <a:pt x="141575" y="252990"/>
                </a:lnTo>
                <a:lnTo>
                  <a:pt x="134970" y="259170"/>
                </a:lnTo>
                <a:lnTo>
                  <a:pt x="130923" y="261198"/>
                </a:lnTo>
                <a:lnTo>
                  <a:pt x="126320" y="262550"/>
                </a:lnTo>
                <a:lnTo>
                  <a:pt x="121346" y="263452"/>
                </a:lnTo>
                <a:lnTo>
                  <a:pt x="118030" y="265006"/>
                </a:lnTo>
                <a:lnTo>
                  <a:pt x="115820" y="266994"/>
                </a:lnTo>
                <a:lnTo>
                  <a:pt x="114346" y="269272"/>
                </a:lnTo>
                <a:lnTo>
                  <a:pt x="111459" y="271742"/>
                </a:lnTo>
                <a:lnTo>
                  <a:pt x="107629" y="274343"/>
                </a:lnTo>
                <a:lnTo>
                  <a:pt x="103171" y="277029"/>
                </a:lnTo>
                <a:lnTo>
                  <a:pt x="99246" y="278819"/>
                </a:lnTo>
                <a:lnTo>
                  <a:pt x="95677" y="280012"/>
                </a:lnTo>
                <a:lnTo>
                  <a:pt x="92345" y="280809"/>
                </a:lnTo>
                <a:lnTo>
                  <a:pt x="86103" y="281693"/>
                </a:lnTo>
                <a:lnTo>
                  <a:pt x="80154" y="282086"/>
                </a:lnTo>
                <a:lnTo>
                  <a:pt x="74335" y="282260"/>
                </a:lnTo>
                <a:lnTo>
                  <a:pt x="57114" y="282388"/>
                </a:lnTo>
                <a:lnTo>
                  <a:pt x="48536" y="282396"/>
                </a:lnTo>
                <a:lnTo>
                  <a:pt x="46630" y="281445"/>
                </a:lnTo>
                <a:lnTo>
                  <a:pt x="45360" y="279858"/>
                </a:lnTo>
                <a:lnTo>
                  <a:pt x="44513" y="277848"/>
                </a:lnTo>
                <a:lnTo>
                  <a:pt x="42996" y="276508"/>
                </a:lnTo>
                <a:lnTo>
                  <a:pt x="41032" y="275614"/>
                </a:lnTo>
                <a:lnTo>
                  <a:pt x="38770" y="275019"/>
                </a:lnTo>
                <a:lnTo>
                  <a:pt x="33717" y="271817"/>
                </a:lnTo>
                <a:lnTo>
                  <a:pt x="28296" y="267219"/>
                </a:lnTo>
                <a:lnTo>
                  <a:pt x="22712" y="262001"/>
                </a:lnTo>
                <a:lnTo>
                  <a:pt x="14213" y="253707"/>
                </a:lnTo>
                <a:lnTo>
                  <a:pt x="11366" y="251842"/>
                </a:lnTo>
                <a:lnTo>
                  <a:pt x="5662" y="249769"/>
                </a:lnTo>
                <a:lnTo>
                  <a:pt x="3760" y="248263"/>
                </a:lnTo>
                <a:lnTo>
                  <a:pt x="2492" y="246307"/>
                </a:lnTo>
                <a:lnTo>
                  <a:pt x="1083" y="241594"/>
                </a:lnTo>
                <a:lnTo>
                  <a:pt x="290" y="233585"/>
                </a:lnTo>
                <a:lnTo>
                  <a:pt x="55" y="225180"/>
                </a:lnTo>
                <a:lnTo>
                  <a:pt x="0" y="219504"/>
                </a:lnTo>
                <a:lnTo>
                  <a:pt x="938" y="217609"/>
                </a:lnTo>
                <a:lnTo>
                  <a:pt x="2516" y="216346"/>
                </a:lnTo>
                <a:lnTo>
                  <a:pt x="4520" y="215504"/>
                </a:lnTo>
                <a:lnTo>
                  <a:pt x="9287" y="212029"/>
                </a:lnTo>
                <a:lnTo>
                  <a:pt x="11892" y="209768"/>
                </a:lnTo>
                <a:lnTo>
                  <a:pt x="17326" y="202177"/>
                </a:lnTo>
                <a:lnTo>
                  <a:pt x="20109" y="197486"/>
                </a:lnTo>
                <a:lnTo>
                  <a:pt x="23869" y="194358"/>
                </a:lnTo>
                <a:lnTo>
                  <a:pt x="28281" y="192273"/>
                </a:lnTo>
                <a:lnTo>
                  <a:pt x="33127" y="190883"/>
                </a:lnTo>
                <a:lnTo>
                  <a:pt x="37310" y="189004"/>
                </a:lnTo>
                <a:lnTo>
                  <a:pt x="41051" y="186798"/>
                </a:lnTo>
                <a:lnTo>
                  <a:pt x="44498" y="184376"/>
                </a:lnTo>
                <a:lnTo>
                  <a:pt x="50868" y="179143"/>
                </a:lnTo>
                <a:lnTo>
                  <a:pt x="53900" y="176415"/>
                </a:lnTo>
                <a:lnTo>
                  <a:pt x="57826" y="174596"/>
                </a:lnTo>
                <a:lnTo>
                  <a:pt x="62349" y="173383"/>
                </a:lnTo>
                <a:lnTo>
                  <a:pt x="67269" y="172574"/>
                </a:lnTo>
                <a:lnTo>
                  <a:pt x="70549" y="171083"/>
                </a:lnTo>
                <a:lnTo>
                  <a:pt x="72736" y="169136"/>
                </a:lnTo>
                <a:lnTo>
                  <a:pt x="74193" y="166886"/>
                </a:lnTo>
                <a:lnTo>
                  <a:pt x="77070" y="165386"/>
                </a:lnTo>
                <a:lnTo>
                  <a:pt x="80893" y="164385"/>
                </a:lnTo>
                <a:lnTo>
                  <a:pt x="85347" y="163719"/>
                </a:lnTo>
                <a:lnTo>
                  <a:pt x="88316" y="162322"/>
                </a:lnTo>
                <a:lnTo>
                  <a:pt x="90295" y="160438"/>
                </a:lnTo>
                <a:lnTo>
                  <a:pt x="93447" y="155805"/>
                </a:lnTo>
                <a:lnTo>
                  <a:pt x="98023" y="150570"/>
                </a:lnTo>
                <a:lnTo>
                  <a:pt x="101529" y="147841"/>
                </a:lnTo>
                <a:lnTo>
                  <a:pt x="105772" y="145069"/>
                </a:lnTo>
                <a:lnTo>
                  <a:pt x="110505" y="142269"/>
                </a:lnTo>
                <a:lnTo>
                  <a:pt x="113660" y="139449"/>
                </a:lnTo>
                <a:lnTo>
                  <a:pt x="115764" y="136617"/>
                </a:lnTo>
                <a:lnTo>
                  <a:pt x="117166" y="133776"/>
                </a:lnTo>
                <a:lnTo>
                  <a:pt x="119054" y="131883"/>
                </a:lnTo>
                <a:lnTo>
                  <a:pt x="121265" y="130620"/>
                </a:lnTo>
                <a:lnTo>
                  <a:pt x="123691" y="129778"/>
                </a:lnTo>
                <a:lnTo>
                  <a:pt x="128927" y="126303"/>
                </a:lnTo>
                <a:lnTo>
                  <a:pt x="131657" y="124043"/>
                </a:lnTo>
                <a:lnTo>
                  <a:pt x="134429" y="122536"/>
                </a:lnTo>
                <a:lnTo>
                  <a:pt x="140050" y="120862"/>
                </a:lnTo>
                <a:lnTo>
                  <a:pt x="141929" y="119463"/>
                </a:lnTo>
                <a:lnTo>
                  <a:pt x="143183" y="117578"/>
                </a:lnTo>
                <a:lnTo>
                  <a:pt x="144018" y="115369"/>
                </a:lnTo>
                <a:lnTo>
                  <a:pt x="149745" y="107709"/>
                </a:lnTo>
                <a:lnTo>
                  <a:pt x="154794" y="102207"/>
                </a:lnTo>
                <a:lnTo>
                  <a:pt x="160213" y="95634"/>
                </a:lnTo>
                <a:lnTo>
                  <a:pt x="162992" y="91215"/>
                </a:lnTo>
                <a:lnTo>
                  <a:pt x="165797" y="86363"/>
                </a:lnTo>
                <a:lnTo>
                  <a:pt x="168913" y="78433"/>
                </a:lnTo>
                <a:lnTo>
                  <a:pt x="169744" y="74984"/>
                </a:lnTo>
                <a:lnTo>
                  <a:pt x="173208" y="68613"/>
                </a:lnTo>
                <a:lnTo>
                  <a:pt x="175465" y="65580"/>
                </a:lnTo>
                <a:lnTo>
                  <a:pt x="177973" y="59670"/>
                </a:lnTo>
                <a:lnTo>
                  <a:pt x="179385" y="50988"/>
                </a:lnTo>
                <a:lnTo>
                  <a:pt x="179803" y="42384"/>
                </a:lnTo>
                <a:lnTo>
                  <a:pt x="179927" y="33802"/>
                </a:lnTo>
                <a:lnTo>
                  <a:pt x="179944" y="30943"/>
                </a:lnTo>
                <a:lnTo>
                  <a:pt x="179003" y="29037"/>
                </a:lnTo>
                <a:lnTo>
                  <a:pt x="177423" y="27766"/>
                </a:lnTo>
                <a:lnTo>
                  <a:pt x="175418" y="26919"/>
                </a:lnTo>
                <a:lnTo>
                  <a:pt x="174081" y="25402"/>
                </a:lnTo>
                <a:lnTo>
                  <a:pt x="173189" y="23438"/>
                </a:lnTo>
                <a:lnTo>
                  <a:pt x="172595" y="21176"/>
                </a:lnTo>
                <a:lnTo>
                  <a:pt x="169395" y="16123"/>
                </a:lnTo>
                <a:lnTo>
                  <a:pt x="167208" y="13442"/>
                </a:lnTo>
                <a:lnTo>
                  <a:pt x="165750" y="10703"/>
                </a:lnTo>
                <a:lnTo>
                  <a:pt x="164130" y="5118"/>
                </a:lnTo>
                <a:lnTo>
                  <a:pt x="162745" y="3248"/>
                </a:lnTo>
                <a:lnTo>
                  <a:pt x="160870" y="2001"/>
                </a:lnTo>
                <a:lnTo>
                  <a:pt x="156246" y="616"/>
                </a:lnTo>
                <a:lnTo>
                  <a:pt x="151016" y="0"/>
                </a:lnTo>
                <a:lnTo>
                  <a:pt x="149240" y="788"/>
                </a:lnTo>
                <a:lnTo>
                  <a:pt x="148056" y="2267"/>
                </a:lnTo>
                <a:lnTo>
                  <a:pt x="147267" y="4205"/>
                </a:lnTo>
                <a:lnTo>
                  <a:pt x="145789" y="5496"/>
                </a:lnTo>
                <a:lnTo>
                  <a:pt x="143851" y="6357"/>
                </a:lnTo>
                <a:lnTo>
                  <a:pt x="141606" y="6931"/>
                </a:lnTo>
                <a:lnTo>
                  <a:pt x="136572" y="10110"/>
                </a:lnTo>
                <a:lnTo>
                  <a:pt x="133896" y="12290"/>
                </a:lnTo>
                <a:lnTo>
                  <a:pt x="132112" y="14697"/>
                </a:lnTo>
                <a:lnTo>
                  <a:pt x="130130" y="19911"/>
                </a:lnTo>
                <a:lnTo>
                  <a:pt x="129014" y="28201"/>
                </a:lnTo>
                <a:lnTo>
                  <a:pt x="128683" y="36691"/>
                </a:lnTo>
                <a:lnTo>
                  <a:pt x="128562" y="50947"/>
                </a:lnTo>
                <a:lnTo>
                  <a:pt x="128544" y="259540"/>
                </a:lnTo>
                <a:lnTo>
                  <a:pt x="129496" y="261445"/>
                </a:lnTo>
                <a:lnTo>
                  <a:pt x="131084" y="262715"/>
                </a:lnTo>
                <a:lnTo>
                  <a:pt x="133095" y="263562"/>
                </a:lnTo>
                <a:lnTo>
                  <a:pt x="134435" y="265079"/>
                </a:lnTo>
                <a:lnTo>
                  <a:pt x="135329" y="267042"/>
                </a:lnTo>
                <a:lnTo>
                  <a:pt x="137116" y="2738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4"/>
          <p:cNvSpPr/>
          <p:nvPr/>
        </p:nvSpPr>
        <p:spPr>
          <a:xfrm>
            <a:off x="1691670" y="4843462"/>
            <a:ext cx="119985" cy="111443"/>
          </a:xfrm>
          <a:custGeom>
            <a:avLst/>
            <a:gdLst/>
            <a:ahLst/>
            <a:cxnLst/>
            <a:rect l="0" t="0" r="0" b="0"/>
            <a:pathLst>
              <a:path w="119985" h="111443">
                <a:moveTo>
                  <a:pt x="8542" y="0"/>
                </a:moveTo>
                <a:lnTo>
                  <a:pt x="8542" y="45724"/>
                </a:lnTo>
                <a:lnTo>
                  <a:pt x="7589" y="48580"/>
                </a:lnTo>
                <a:lnTo>
                  <a:pt x="6002" y="51437"/>
                </a:lnTo>
                <a:lnTo>
                  <a:pt x="3991" y="54294"/>
                </a:lnTo>
                <a:lnTo>
                  <a:pt x="2650" y="57151"/>
                </a:lnTo>
                <a:lnTo>
                  <a:pt x="1757" y="60008"/>
                </a:lnTo>
                <a:lnTo>
                  <a:pt x="1161" y="62866"/>
                </a:lnTo>
                <a:lnTo>
                  <a:pt x="764" y="65723"/>
                </a:lnTo>
                <a:lnTo>
                  <a:pt x="499" y="68580"/>
                </a:lnTo>
                <a:lnTo>
                  <a:pt x="322" y="71438"/>
                </a:lnTo>
                <a:lnTo>
                  <a:pt x="126" y="77153"/>
                </a:lnTo>
                <a:lnTo>
                  <a:pt x="0" y="88583"/>
                </a:lnTo>
                <a:lnTo>
                  <a:pt x="943" y="90488"/>
                </a:lnTo>
                <a:lnTo>
                  <a:pt x="2523" y="91758"/>
                </a:lnTo>
                <a:lnTo>
                  <a:pt x="4530" y="92604"/>
                </a:lnTo>
                <a:lnTo>
                  <a:pt x="6819" y="93169"/>
                </a:lnTo>
                <a:lnTo>
                  <a:pt x="9299" y="93545"/>
                </a:lnTo>
                <a:lnTo>
                  <a:pt x="11904" y="93796"/>
                </a:lnTo>
                <a:lnTo>
                  <a:pt x="13641" y="94916"/>
                </a:lnTo>
                <a:lnTo>
                  <a:pt x="14799" y="96615"/>
                </a:lnTo>
                <a:lnTo>
                  <a:pt x="15571" y="98700"/>
                </a:lnTo>
                <a:lnTo>
                  <a:pt x="17990" y="100090"/>
                </a:lnTo>
                <a:lnTo>
                  <a:pt x="21508" y="101017"/>
                </a:lnTo>
                <a:lnTo>
                  <a:pt x="25759" y="101635"/>
                </a:lnTo>
                <a:lnTo>
                  <a:pt x="29545" y="102046"/>
                </a:lnTo>
                <a:lnTo>
                  <a:pt x="33022" y="102321"/>
                </a:lnTo>
                <a:lnTo>
                  <a:pt x="36292" y="102504"/>
                </a:lnTo>
                <a:lnTo>
                  <a:pt x="42465" y="102707"/>
                </a:lnTo>
                <a:lnTo>
                  <a:pt x="54190" y="102838"/>
                </a:lnTo>
                <a:lnTo>
                  <a:pt x="71400" y="102867"/>
                </a:lnTo>
                <a:lnTo>
                  <a:pt x="73308" y="103821"/>
                </a:lnTo>
                <a:lnTo>
                  <a:pt x="74579" y="105409"/>
                </a:lnTo>
                <a:lnTo>
                  <a:pt x="75427" y="107420"/>
                </a:lnTo>
                <a:lnTo>
                  <a:pt x="76944" y="108761"/>
                </a:lnTo>
                <a:lnTo>
                  <a:pt x="78908" y="109655"/>
                </a:lnTo>
                <a:lnTo>
                  <a:pt x="81171" y="110251"/>
                </a:lnTo>
                <a:lnTo>
                  <a:pt x="83631" y="110648"/>
                </a:lnTo>
                <a:lnTo>
                  <a:pt x="86224" y="110913"/>
                </a:lnTo>
                <a:lnTo>
                  <a:pt x="88905" y="111089"/>
                </a:lnTo>
                <a:lnTo>
                  <a:pt x="91645" y="111207"/>
                </a:lnTo>
                <a:lnTo>
                  <a:pt x="97229" y="111338"/>
                </a:lnTo>
                <a:lnTo>
                  <a:pt x="119984" y="111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5"/>
          <p:cNvSpPr/>
          <p:nvPr/>
        </p:nvSpPr>
        <p:spPr>
          <a:xfrm>
            <a:off x="1760219" y="4860607"/>
            <a:ext cx="17146" cy="342901"/>
          </a:xfrm>
          <a:custGeom>
            <a:avLst/>
            <a:gdLst/>
            <a:ahLst/>
            <a:cxnLst/>
            <a:rect l="0" t="0" r="0" b="0"/>
            <a:pathLst>
              <a:path w="17146" h="342901">
                <a:moveTo>
                  <a:pt x="17145" y="0"/>
                </a:moveTo>
                <a:lnTo>
                  <a:pt x="17145" y="161298"/>
                </a:lnTo>
                <a:lnTo>
                  <a:pt x="16193" y="167539"/>
                </a:lnTo>
                <a:lnTo>
                  <a:pt x="14606" y="174558"/>
                </a:lnTo>
                <a:lnTo>
                  <a:pt x="12595" y="182094"/>
                </a:lnTo>
                <a:lnTo>
                  <a:pt x="11254" y="189023"/>
                </a:lnTo>
                <a:lnTo>
                  <a:pt x="10360" y="195548"/>
                </a:lnTo>
                <a:lnTo>
                  <a:pt x="9765" y="201803"/>
                </a:lnTo>
                <a:lnTo>
                  <a:pt x="9367" y="206926"/>
                </a:lnTo>
                <a:lnTo>
                  <a:pt x="8926" y="215157"/>
                </a:lnTo>
                <a:lnTo>
                  <a:pt x="8678" y="225146"/>
                </a:lnTo>
                <a:lnTo>
                  <a:pt x="8573" y="293907"/>
                </a:lnTo>
                <a:lnTo>
                  <a:pt x="7621" y="296902"/>
                </a:lnTo>
                <a:lnTo>
                  <a:pt x="6033" y="299852"/>
                </a:lnTo>
                <a:lnTo>
                  <a:pt x="4022" y="302772"/>
                </a:lnTo>
                <a:lnTo>
                  <a:pt x="2682" y="305671"/>
                </a:lnTo>
                <a:lnTo>
                  <a:pt x="1788" y="308555"/>
                </a:lnTo>
                <a:lnTo>
                  <a:pt x="1192" y="311431"/>
                </a:lnTo>
                <a:lnTo>
                  <a:pt x="795" y="314301"/>
                </a:lnTo>
                <a:lnTo>
                  <a:pt x="354" y="320029"/>
                </a:lnTo>
                <a:lnTo>
                  <a:pt x="105" y="328609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6"/>
          <p:cNvSpPr/>
          <p:nvPr/>
        </p:nvSpPr>
        <p:spPr>
          <a:xfrm>
            <a:off x="1031557" y="5443537"/>
            <a:ext cx="282890" cy="300039"/>
          </a:xfrm>
          <a:custGeom>
            <a:avLst/>
            <a:gdLst/>
            <a:ahLst/>
            <a:cxnLst/>
            <a:rect l="0" t="0" r="0" b="0"/>
            <a:pathLst>
              <a:path w="282890" h="300039">
                <a:moveTo>
                  <a:pt x="222885" y="0"/>
                </a:moveTo>
                <a:lnTo>
                  <a:pt x="202734" y="0"/>
                </a:lnTo>
                <a:lnTo>
                  <a:pt x="200878" y="953"/>
                </a:lnTo>
                <a:lnTo>
                  <a:pt x="199641" y="2540"/>
                </a:lnTo>
                <a:lnTo>
                  <a:pt x="198817" y="4551"/>
                </a:lnTo>
                <a:lnTo>
                  <a:pt x="197314" y="5892"/>
                </a:lnTo>
                <a:lnTo>
                  <a:pt x="195360" y="6785"/>
                </a:lnTo>
                <a:lnTo>
                  <a:pt x="190649" y="7778"/>
                </a:lnTo>
                <a:lnTo>
                  <a:pt x="182642" y="8337"/>
                </a:lnTo>
                <a:lnTo>
                  <a:pt x="174237" y="8503"/>
                </a:lnTo>
                <a:lnTo>
                  <a:pt x="31550" y="8573"/>
                </a:lnTo>
                <a:lnTo>
                  <a:pt x="29605" y="9525"/>
                </a:lnTo>
                <a:lnTo>
                  <a:pt x="28309" y="11113"/>
                </a:lnTo>
                <a:lnTo>
                  <a:pt x="27445" y="13124"/>
                </a:lnTo>
                <a:lnTo>
                  <a:pt x="26485" y="17897"/>
                </a:lnTo>
                <a:lnTo>
                  <a:pt x="25945" y="25941"/>
                </a:lnTo>
                <a:lnTo>
                  <a:pt x="25785" y="34356"/>
                </a:lnTo>
                <a:lnTo>
                  <a:pt x="25717" y="166687"/>
                </a:lnTo>
                <a:lnTo>
                  <a:pt x="25717" y="165206"/>
                </a:lnTo>
                <a:lnTo>
                  <a:pt x="28257" y="161372"/>
                </a:lnTo>
                <a:lnTo>
                  <a:pt x="32561" y="155542"/>
                </a:lnTo>
                <a:lnTo>
                  <a:pt x="37649" y="146600"/>
                </a:lnTo>
                <a:lnTo>
                  <a:pt x="45625" y="138816"/>
                </a:lnTo>
                <a:lnTo>
                  <a:pt x="50419" y="135406"/>
                </a:lnTo>
                <a:lnTo>
                  <a:pt x="56473" y="132181"/>
                </a:lnTo>
                <a:lnTo>
                  <a:pt x="63366" y="129079"/>
                </a:lnTo>
                <a:lnTo>
                  <a:pt x="70819" y="126057"/>
                </a:lnTo>
                <a:lnTo>
                  <a:pt x="77693" y="123091"/>
                </a:lnTo>
                <a:lnTo>
                  <a:pt x="90410" y="117254"/>
                </a:lnTo>
                <a:lnTo>
                  <a:pt x="97421" y="114365"/>
                </a:lnTo>
                <a:lnTo>
                  <a:pt x="104952" y="111486"/>
                </a:lnTo>
                <a:lnTo>
                  <a:pt x="120940" y="105747"/>
                </a:lnTo>
                <a:lnTo>
                  <a:pt x="137571" y="100021"/>
                </a:lnTo>
                <a:lnTo>
                  <a:pt x="145054" y="98113"/>
                </a:lnTo>
                <a:lnTo>
                  <a:pt x="151948" y="96841"/>
                </a:lnTo>
                <a:lnTo>
                  <a:pt x="158448" y="95994"/>
                </a:lnTo>
                <a:lnTo>
                  <a:pt x="164687" y="95428"/>
                </a:lnTo>
                <a:lnTo>
                  <a:pt x="170752" y="95052"/>
                </a:lnTo>
                <a:lnTo>
                  <a:pt x="176699" y="94800"/>
                </a:lnTo>
                <a:lnTo>
                  <a:pt x="190928" y="94521"/>
                </a:lnTo>
                <a:lnTo>
                  <a:pt x="242811" y="94299"/>
                </a:lnTo>
                <a:lnTo>
                  <a:pt x="244742" y="95251"/>
                </a:lnTo>
                <a:lnTo>
                  <a:pt x="246029" y="96838"/>
                </a:lnTo>
                <a:lnTo>
                  <a:pt x="246886" y="98849"/>
                </a:lnTo>
                <a:lnTo>
                  <a:pt x="252645" y="106230"/>
                </a:lnTo>
                <a:lnTo>
                  <a:pt x="260384" y="114449"/>
                </a:lnTo>
                <a:lnTo>
                  <a:pt x="262171" y="117257"/>
                </a:lnTo>
                <a:lnTo>
                  <a:pt x="264158" y="122917"/>
                </a:lnTo>
                <a:lnTo>
                  <a:pt x="267581" y="131147"/>
                </a:lnTo>
                <a:lnTo>
                  <a:pt x="271325" y="140203"/>
                </a:lnTo>
                <a:lnTo>
                  <a:pt x="272989" y="147402"/>
                </a:lnTo>
                <a:lnTo>
                  <a:pt x="276268" y="156318"/>
                </a:lnTo>
                <a:lnTo>
                  <a:pt x="279948" y="165677"/>
                </a:lnTo>
                <a:lnTo>
                  <a:pt x="281584" y="173012"/>
                </a:lnTo>
                <a:lnTo>
                  <a:pt x="282311" y="181987"/>
                </a:lnTo>
                <a:lnTo>
                  <a:pt x="282634" y="191373"/>
                </a:lnTo>
                <a:lnTo>
                  <a:pt x="282816" y="202012"/>
                </a:lnTo>
                <a:lnTo>
                  <a:pt x="282889" y="225709"/>
                </a:lnTo>
                <a:lnTo>
                  <a:pt x="281938" y="228578"/>
                </a:lnTo>
                <a:lnTo>
                  <a:pt x="277000" y="237166"/>
                </a:lnTo>
                <a:lnTo>
                  <a:pt x="275511" y="242885"/>
                </a:lnTo>
                <a:lnTo>
                  <a:pt x="274162" y="244791"/>
                </a:lnTo>
                <a:lnTo>
                  <a:pt x="272309" y="246061"/>
                </a:lnTo>
                <a:lnTo>
                  <a:pt x="270122" y="246909"/>
                </a:lnTo>
                <a:lnTo>
                  <a:pt x="268664" y="248426"/>
                </a:lnTo>
                <a:lnTo>
                  <a:pt x="267692" y="250390"/>
                </a:lnTo>
                <a:lnTo>
                  <a:pt x="267044" y="252651"/>
                </a:lnTo>
                <a:lnTo>
                  <a:pt x="263783" y="257704"/>
                </a:lnTo>
                <a:lnTo>
                  <a:pt x="261581" y="260386"/>
                </a:lnTo>
                <a:lnTo>
                  <a:pt x="260112" y="263125"/>
                </a:lnTo>
                <a:lnTo>
                  <a:pt x="258480" y="268710"/>
                </a:lnTo>
                <a:lnTo>
                  <a:pt x="256140" y="270580"/>
                </a:lnTo>
                <a:lnTo>
                  <a:pt x="252675" y="271826"/>
                </a:lnTo>
                <a:lnTo>
                  <a:pt x="248460" y="272658"/>
                </a:lnTo>
                <a:lnTo>
                  <a:pt x="245650" y="274165"/>
                </a:lnTo>
                <a:lnTo>
                  <a:pt x="243777" y="276122"/>
                </a:lnTo>
                <a:lnTo>
                  <a:pt x="242528" y="278379"/>
                </a:lnTo>
                <a:lnTo>
                  <a:pt x="240743" y="279883"/>
                </a:lnTo>
                <a:lnTo>
                  <a:pt x="238600" y="280887"/>
                </a:lnTo>
                <a:lnTo>
                  <a:pt x="233679" y="282001"/>
                </a:lnTo>
                <a:lnTo>
                  <a:pt x="228317" y="282497"/>
                </a:lnTo>
                <a:lnTo>
                  <a:pt x="226507" y="283581"/>
                </a:lnTo>
                <a:lnTo>
                  <a:pt x="225300" y="285257"/>
                </a:lnTo>
                <a:lnTo>
                  <a:pt x="224495" y="287326"/>
                </a:lnTo>
                <a:lnTo>
                  <a:pt x="223006" y="288706"/>
                </a:lnTo>
                <a:lnTo>
                  <a:pt x="221060" y="289625"/>
                </a:lnTo>
                <a:lnTo>
                  <a:pt x="218811" y="290238"/>
                </a:lnTo>
                <a:lnTo>
                  <a:pt x="213772" y="293460"/>
                </a:lnTo>
                <a:lnTo>
                  <a:pt x="211094" y="295653"/>
                </a:lnTo>
                <a:lnTo>
                  <a:pt x="208357" y="297114"/>
                </a:lnTo>
                <a:lnTo>
                  <a:pt x="202776" y="298738"/>
                </a:lnTo>
                <a:lnTo>
                  <a:pt x="194580" y="299460"/>
                </a:lnTo>
                <a:lnTo>
                  <a:pt x="185540" y="299781"/>
                </a:lnTo>
                <a:lnTo>
                  <a:pt x="175096" y="299962"/>
                </a:lnTo>
                <a:lnTo>
                  <a:pt x="93823" y="300038"/>
                </a:lnTo>
                <a:lnTo>
                  <a:pt x="89219" y="299085"/>
                </a:lnTo>
                <a:lnTo>
                  <a:pt x="84244" y="297498"/>
                </a:lnTo>
                <a:lnTo>
                  <a:pt x="79023" y="295487"/>
                </a:lnTo>
                <a:lnTo>
                  <a:pt x="73637" y="294146"/>
                </a:lnTo>
                <a:lnTo>
                  <a:pt x="68141" y="293252"/>
                </a:lnTo>
                <a:lnTo>
                  <a:pt x="62572" y="292657"/>
                </a:lnTo>
                <a:lnTo>
                  <a:pt x="53845" y="291995"/>
                </a:lnTo>
                <a:lnTo>
                  <a:pt x="45839" y="291700"/>
                </a:lnTo>
                <a:lnTo>
                  <a:pt x="35930" y="291570"/>
                </a:lnTo>
                <a:lnTo>
                  <a:pt x="32526" y="290582"/>
                </a:lnTo>
                <a:lnTo>
                  <a:pt x="30256" y="288972"/>
                </a:lnTo>
                <a:lnTo>
                  <a:pt x="28743" y="286946"/>
                </a:lnTo>
                <a:lnTo>
                  <a:pt x="26782" y="285595"/>
                </a:lnTo>
                <a:lnTo>
                  <a:pt x="22063" y="284094"/>
                </a:lnTo>
                <a:lnTo>
                  <a:pt x="14051" y="283248"/>
                </a:lnTo>
                <a:lnTo>
                  <a:pt x="8467" y="283051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7"/>
          <p:cNvSpPr/>
          <p:nvPr/>
        </p:nvSpPr>
        <p:spPr>
          <a:xfrm>
            <a:off x="1434468" y="5400709"/>
            <a:ext cx="222883" cy="315455"/>
          </a:xfrm>
          <a:custGeom>
            <a:avLst/>
            <a:gdLst/>
            <a:ahLst/>
            <a:cxnLst/>
            <a:rect l="0" t="0" r="0" b="0"/>
            <a:pathLst>
              <a:path w="222883" h="315455">
                <a:moveTo>
                  <a:pt x="222882" y="239995"/>
                </a:moveTo>
                <a:lnTo>
                  <a:pt x="222882" y="260147"/>
                </a:lnTo>
                <a:lnTo>
                  <a:pt x="221929" y="262954"/>
                </a:lnTo>
                <a:lnTo>
                  <a:pt x="218331" y="268615"/>
                </a:lnTo>
                <a:lnTo>
                  <a:pt x="216037" y="270505"/>
                </a:lnTo>
                <a:lnTo>
                  <a:pt x="213556" y="271765"/>
                </a:lnTo>
                <a:lnTo>
                  <a:pt x="210950" y="272605"/>
                </a:lnTo>
                <a:lnTo>
                  <a:pt x="205514" y="276079"/>
                </a:lnTo>
                <a:lnTo>
                  <a:pt x="202730" y="278338"/>
                </a:lnTo>
                <a:lnTo>
                  <a:pt x="199922" y="279845"/>
                </a:lnTo>
                <a:lnTo>
                  <a:pt x="194262" y="281519"/>
                </a:lnTo>
                <a:lnTo>
                  <a:pt x="188572" y="282263"/>
                </a:lnTo>
                <a:lnTo>
                  <a:pt x="181915" y="282593"/>
                </a:lnTo>
                <a:lnTo>
                  <a:pt x="167458" y="282780"/>
                </a:lnTo>
                <a:lnTo>
                  <a:pt x="49954" y="282858"/>
                </a:lnTo>
                <a:lnTo>
                  <a:pt x="45684" y="281906"/>
                </a:lnTo>
                <a:lnTo>
                  <a:pt x="40932" y="280319"/>
                </a:lnTo>
                <a:lnTo>
                  <a:pt x="35859" y="278308"/>
                </a:lnTo>
                <a:lnTo>
                  <a:pt x="31525" y="276014"/>
                </a:lnTo>
                <a:lnTo>
                  <a:pt x="27683" y="273533"/>
                </a:lnTo>
                <a:lnTo>
                  <a:pt x="24169" y="270926"/>
                </a:lnTo>
                <a:lnTo>
                  <a:pt x="17725" y="268031"/>
                </a:lnTo>
                <a:lnTo>
                  <a:pt x="11686" y="266743"/>
                </a:lnTo>
                <a:lnTo>
                  <a:pt x="5827" y="266171"/>
                </a:lnTo>
                <a:lnTo>
                  <a:pt x="3883" y="265066"/>
                </a:lnTo>
                <a:lnTo>
                  <a:pt x="2588" y="263377"/>
                </a:lnTo>
                <a:lnTo>
                  <a:pt x="1724" y="261298"/>
                </a:lnTo>
                <a:lnTo>
                  <a:pt x="508" y="253821"/>
                </a:lnTo>
                <a:lnTo>
                  <a:pt x="148" y="245574"/>
                </a:lnTo>
                <a:lnTo>
                  <a:pt x="26" y="234254"/>
                </a:lnTo>
                <a:lnTo>
                  <a:pt x="0" y="215439"/>
                </a:lnTo>
                <a:lnTo>
                  <a:pt x="1904" y="210289"/>
                </a:lnTo>
                <a:lnTo>
                  <a:pt x="5078" y="204952"/>
                </a:lnTo>
                <a:lnTo>
                  <a:pt x="9099" y="199487"/>
                </a:lnTo>
                <a:lnTo>
                  <a:pt x="13685" y="193940"/>
                </a:lnTo>
                <a:lnTo>
                  <a:pt x="18647" y="188337"/>
                </a:lnTo>
                <a:lnTo>
                  <a:pt x="23860" y="182696"/>
                </a:lnTo>
                <a:lnTo>
                  <a:pt x="28288" y="177031"/>
                </a:lnTo>
                <a:lnTo>
                  <a:pt x="32192" y="171349"/>
                </a:lnTo>
                <a:lnTo>
                  <a:pt x="35748" y="165657"/>
                </a:lnTo>
                <a:lnTo>
                  <a:pt x="40976" y="159957"/>
                </a:lnTo>
                <a:lnTo>
                  <a:pt x="47319" y="154251"/>
                </a:lnTo>
                <a:lnTo>
                  <a:pt x="54405" y="148543"/>
                </a:lnTo>
                <a:lnTo>
                  <a:pt x="61034" y="143785"/>
                </a:lnTo>
                <a:lnTo>
                  <a:pt x="67358" y="139660"/>
                </a:lnTo>
                <a:lnTo>
                  <a:pt x="73479" y="135958"/>
                </a:lnTo>
                <a:lnTo>
                  <a:pt x="78512" y="132537"/>
                </a:lnTo>
                <a:lnTo>
                  <a:pt x="82820" y="129304"/>
                </a:lnTo>
                <a:lnTo>
                  <a:pt x="86645" y="126197"/>
                </a:lnTo>
                <a:lnTo>
                  <a:pt x="92052" y="122220"/>
                </a:lnTo>
                <a:lnTo>
                  <a:pt x="105680" y="112721"/>
                </a:lnTo>
                <a:lnTo>
                  <a:pt x="111410" y="108473"/>
                </a:lnTo>
                <a:lnTo>
                  <a:pt x="116182" y="104689"/>
                </a:lnTo>
                <a:lnTo>
                  <a:pt x="120316" y="101214"/>
                </a:lnTo>
                <a:lnTo>
                  <a:pt x="124025" y="97944"/>
                </a:lnTo>
                <a:lnTo>
                  <a:pt x="130685" y="91772"/>
                </a:lnTo>
                <a:lnTo>
                  <a:pt x="133795" y="89745"/>
                </a:lnTo>
                <a:lnTo>
                  <a:pt x="139790" y="87493"/>
                </a:lnTo>
                <a:lnTo>
                  <a:pt x="141769" y="84987"/>
                </a:lnTo>
                <a:lnTo>
                  <a:pt x="143089" y="81412"/>
                </a:lnTo>
                <a:lnTo>
                  <a:pt x="143969" y="77123"/>
                </a:lnTo>
                <a:lnTo>
                  <a:pt x="145508" y="74264"/>
                </a:lnTo>
                <a:lnTo>
                  <a:pt x="147487" y="72358"/>
                </a:lnTo>
                <a:lnTo>
                  <a:pt x="149758" y="71088"/>
                </a:lnTo>
                <a:lnTo>
                  <a:pt x="151273" y="69288"/>
                </a:lnTo>
                <a:lnTo>
                  <a:pt x="152282" y="67135"/>
                </a:lnTo>
                <a:lnTo>
                  <a:pt x="152955" y="64748"/>
                </a:lnTo>
                <a:lnTo>
                  <a:pt x="154357" y="63156"/>
                </a:lnTo>
                <a:lnTo>
                  <a:pt x="156243" y="62095"/>
                </a:lnTo>
                <a:lnTo>
                  <a:pt x="158453" y="61388"/>
                </a:lnTo>
                <a:lnTo>
                  <a:pt x="159927" y="59964"/>
                </a:lnTo>
                <a:lnTo>
                  <a:pt x="160909" y="58062"/>
                </a:lnTo>
                <a:lnTo>
                  <a:pt x="162001" y="53409"/>
                </a:lnTo>
                <a:lnTo>
                  <a:pt x="162486" y="48166"/>
                </a:lnTo>
                <a:lnTo>
                  <a:pt x="163568" y="46387"/>
                </a:lnTo>
                <a:lnTo>
                  <a:pt x="165242" y="45200"/>
                </a:lnTo>
                <a:lnTo>
                  <a:pt x="167310" y="44410"/>
                </a:lnTo>
                <a:lnTo>
                  <a:pt x="168689" y="42930"/>
                </a:lnTo>
                <a:lnTo>
                  <a:pt x="169608" y="40991"/>
                </a:lnTo>
                <a:lnTo>
                  <a:pt x="170629" y="36297"/>
                </a:lnTo>
                <a:lnTo>
                  <a:pt x="171204" y="28299"/>
                </a:lnTo>
                <a:lnTo>
                  <a:pt x="171339" y="22718"/>
                </a:lnTo>
                <a:lnTo>
                  <a:pt x="170422" y="20849"/>
                </a:lnTo>
                <a:lnTo>
                  <a:pt x="168859" y="19603"/>
                </a:lnTo>
                <a:lnTo>
                  <a:pt x="166864" y="18772"/>
                </a:lnTo>
                <a:lnTo>
                  <a:pt x="162107" y="17849"/>
                </a:lnTo>
                <a:lnTo>
                  <a:pt x="159505" y="17603"/>
                </a:lnTo>
                <a:lnTo>
                  <a:pt x="157771" y="16486"/>
                </a:lnTo>
                <a:lnTo>
                  <a:pt x="156614" y="14789"/>
                </a:lnTo>
                <a:lnTo>
                  <a:pt x="155843" y="12705"/>
                </a:lnTo>
                <a:lnTo>
                  <a:pt x="154377" y="11316"/>
                </a:lnTo>
                <a:lnTo>
                  <a:pt x="152447" y="10390"/>
                </a:lnTo>
                <a:lnTo>
                  <a:pt x="150207" y="9773"/>
                </a:lnTo>
                <a:lnTo>
                  <a:pt x="148715" y="8409"/>
                </a:lnTo>
                <a:lnTo>
                  <a:pt x="147720" y="6547"/>
                </a:lnTo>
                <a:lnTo>
                  <a:pt x="147056" y="4353"/>
                </a:lnTo>
                <a:lnTo>
                  <a:pt x="145661" y="2891"/>
                </a:lnTo>
                <a:lnTo>
                  <a:pt x="143779" y="1916"/>
                </a:lnTo>
                <a:lnTo>
                  <a:pt x="139147" y="833"/>
                </a:lnTo>
                <a:lnTo>
                  <a:pt x="133914" y="351"/>
                </a:lnTo>
                <a:lnTo>
                  <a:pt x="128413" y="137"/>
                </a:lnTo>
                <a:lnTo>
                  <a:pt x="119961" y="16"/>
                </a:lnTo>
                <a:lnTo>
                  <a:pt x="117120" y="0"/>
                </a:lnTo>
                <a:lnTo>
                  <a:pt x="115227" y="941"/>
                </a:lnTo>
                <a:lnTo>
                  <a:pt x="113964" y="2520"/>
                </a:lnTo>
                <a:lnTo>
                  <a:pt x="113122" y="4526"/>
                </a:lnTo>
                <a:lnTo>
                  <a:pt x="111609" y="5864"/>
                </a:lnTo>
                <a:lnTo>
                  <a:pt x="109647" y="6755"/>
                </a:lnTo>
                <a:lnTo>
                  <a:pt x="107387" y="7350"/>
                </a:lnTo>
                <a:lnTo>
                  <a:pt x="105880" y="8698"/>
                </a:lnTo>
                <a:lnTo>
                  <a:pt x="104876" y="10550"/>
                </a:lnTo>
                <a:lnTo>
                  <a:pt x="103759" y="15148"/>
                </a:lnTo>
                <a:lnTo>
                  <a:pt x="103263" y="20365"/>
                </a:lnTo>
                <a:lnTo>
                  <a:pt x="102179" y="23090"/>
                </a:lnTo>
                <a:lnTo>
                  <a:pt x="98433" y="28659"/>
                </a:lnTo>
                <a:lnTo>
                  <a:pt x="96134" y="36848"/>
                </a:lnTo>
                <a:lnTo>
                  <a:pt x="95111" y="45885"/>
                </a:lnTo>
                <a:lnTo>
                  <a:pt x="94657" y="53077"/>
                </a:lnTo>
                <a:lnTo>
                  <a:pt x="94455" y="61988"/>
                </a:lnTo>
                <a:lnTo>
                  <a:pt x="94294" y="181279"/>
                </a:lnTo>
                <a:lnTo>
                  <a:pt x="96834" y="190404"/>
                </a:lnTo>
                <a:lnTo>
                  <a:pt x="100185" y="199858"/>
                </a:lnTo>
                <a:lnTo>
                  <a:pt x="101675" y="207235"/>
                </a:lnTo>
                <a:lnTo>
                  <a:pt x="104877" y="216227"/>
                </a:lnTo>
                <a:lnTo>
                  <a:pt x="107064" y="221292"/>
                </a:lnTo>
                <a:lnTo>
                  <a:pt x="108522" y="226575"/>
                </a:lnTo>
                <a:lnTo>
                  <a:pt x="109495" y="232001"/>
                </a:lnTo>
                <a:lnTo>
                  <a:pt x="110143" y="237523"/>
                </a:lnTo>
                <a:lnTo>
                  <a:pt x="112480" y="242158"/>
                </a:lnTo>
                <a:lnTo>
                  <a:pt x="115943" y="246199"/>
                </a:lnTo>
                <a:lnTo>
                  <a:pt x="120157" y="249846"/>
                </a:lnTo>
                <a:lnTo>
                  <a:pt x="122966" y="253231"/>
                </a:lnTo>
                <a:lnTo>
                  <a:pt x="126087" y="259530"/>
                </a:lnTo>
                <a:lnTo>
                  <a:pt x="127844" y="268432"/>
                </a:lnTo>
                <a:lnTo>
                  <a:pt x="129043" y="271336"/>
                </a:lnTo>
                <a:lnTo>
                  <a:pt x="135282" y="279974"/>
                </a:lnTo>
                <a:lnTo>
                  <a:pt x="140451" y="285703"/>
                </a:lnTo>
                <a:lnTo>
                  <a:pt x="142210" y="288565"/>
                </a:lnTo>
                <a:lnTo>
                  <a:pt x="145639" y="297143"/>
                </a:lnTo>
                <a:lnTo>
                  <a:pt x="151311" y="305718"/>
                </a:lnTo>
                <a:lnTo>
                  <a:pt x="152972" y="311433"/>
                </a:lnTo>
                <a:lnTo>
                  <a:pt x="154368" y="313338"/>
                </a:lnTo>
                <a:lnTo>
                  <a:pt x="156251" y="314608"/>
                </a:lnTo>
                <a:lnTo>
                  <a:pt x="158458" y="315454"/>
                </a:lnTo>
                <a:lnTo>
                  <a:pt x="159930" y="315067"/>
                </a:lnTo>
                <a:lnTo>
                  <a:pt x="160912" y="313856"/>
                </a:lnTo>
                <a:lnTo>
                  <a:pt x="161566" y="312095"/>
                </a:lnTo>
                <a:lnTo>
                  <a:pt x="162293" y="307600"/>
                </a:lnTo>
                <a:lnTo>
                  <a:pt x="162874" y="3000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8"/>
          <p:cNvSpPr/>
          <p:nvPr/>
        </p:nvSpPr>
        <p:spPr>
          <a:xfrm>
            <a:off x="1751647" y="5357812"/>
            <a:ext cx="162771" cy="265739"/>
          </a:xfrm>
          <a:custGeom>
            <a:avLst/>
            <a:gdLst/>
            <a:ahLst/>
            <a:cxnLst/>
            <a:rect l="0" t="0" r="0" b="0"/>
            <a:pathLst>
              <a:path w="162771" h="265739">
                <a:moveTo>
                  <a:pt x="17145" y="0"/>
                </a:moveTo>
                <a:lnTo>
                  <a:pt x="17145" y="11932"/>
                </a:lnTo>
                <a:lnTo>
                  <a:pt x="16192" y="14622"/>
                </a:lnTo>
                <a:lnTo>
                  <a:pt x="12594" y="20151"/>
                </a:lnTo>
                <a:lnTo>
                  <a:pt x="10360" y="25784"/>
                </a:lnTo>
                <a:lnTo>
                  <a:pt x="8414" y="32414"/>
                </a:lnTo>
                <a:lnTo>
                  <a:pt x="6562" y="36850"/>
                </a:lnTo>
                <a:lnTo>
                  <a:pt x="4375" y="41711"/>
                </a:lnTo>
                <a:lnTo>
                  <a:pt x="1944" y="49654"/>
                </a:lnTo>
                <a:lnTo>
                  <a:pt x="864" y="56358"/>
                </a:lnTo>
                <a:lnTo>
                  <a:pt x="384" y="62513"/>
                </a:lnTo>
                <a:lnTo>
                  <a:pt x="171" y="68424"/>
                </a:lnTo>
                <a:lnTo>
                  <a:pt x="76" y="76131"/>
                </a:lnTo>
                <a:lnTo>
                  <a:pt x="0" y="178721"/>
                </a:lnTo>
                <a:lnTo>
                  <a:pt x="953" y="182013"/>
                </a:lnTo>
                <a:lnTo>
                  <a:pt x="2540" y="184207"/>
                </a:lnTo>
                <a:lnTo>
                  <a:pt x="4551" y="185670"/>
                </a:lnTo>
                <a:lnTo>
                  <a:pt x="5891" y="187597"/>
                </a:lnTo>
                <a:lnTo>
                  <a:pt x="7381" y="192279"/>
                </a:lnTo>
                <a:lnTo>
                  <a:pt x="8219" y="200270"/>
                </a:lnTo>
                <a:lnTo>
                  <a:pt x="9290" y="202093"/>
                </a:lnTo>
                <a:lnTo>
                  <a:pt x="10955" y="203309"/>
                </a:lnTo>
                <a:lnTo>
                  <a:pt x="13019" y="204120"/>
                </a:lnTo>
                <a:lnTo>
                  <a:pt x="17851" y="210100"/>
                </a:lnTo>
                <a:lnTo>
                  <a:pt x="22221" y="218155"/>
                </a:lnTo>
                <a:lnTo>
                  <a:pt x="24164" y="224911"/>
                </a:lnTo>
                <a:lnTo>
                  <a:pt x="25634" y="227093"/>
                </a:lnTo>
                <a:lnTo>
                  <a:pt x="27567" y="228548"/>
                </a:lnTo>
                <a:lnTo>
                  <a:pt x="29808" y="229517"/>
                </a:lnTo>
                <a:lnTo>
                  <a:pt x="31302" y="231117"/>
                </a:lnTo>
                <a:lnTo>
                  <a:pt x="32298" y="233136"/>
                </a:lnTo>
                <a:lnTo>
                  <a:pt x="32962" y="235434"/>
                </a:lnTo>
                <a:lnTo>
                  <a:pt x="34357" y="236966"/>
                </a:lnTo>
                <a:lnTo>
                  <a:pt x="36240" y="237987"/>
                </a:lnTo>
                <a:lnTo>
                  <a:pt x="38447" y="238668"/>
                </a:lnTo>
                <a:lnTo>
                  <a:pt x="39919" y="240074"/>
                </a:lnTo>
                <a:lnTo>
                  <a:pt x="40900" y="241965"/>
                </a:lnTo>
                <a:lnTo>
                  <a:pt x="41990" y="246605"/>
                </a:lnTo>
                <a:lnTo>
                  <a:pt x="42475" y="251842"/>
                </a:lnTo>
                <a:lnTo>
                  <a:pt x="43556" y="253620"/>
                </a:lnTo>
                <a:lnTo>
                  <a:pt x="45230" y="254805"/>
                </a:lnTo>
                <a:lnTo>
                  <a:pt x="47299" y="255595"/>
                </a:lnTo>
                <a:lnTo>
                  <a:pt x="52137" y="259013"/>
                </a:lnTo>
                <a:lnTo>
                  <a:pt x="54760" y="261258"/>
                </a:lnTo>
                <a:lnTo>
                  <a:pt x="57462" y="262754"/>
                </a:lnTo>
                <a:lnTo>
                  <a:pt x="60215" y="263752"/>
                </a:lnTo>
                <a:lnTo>
                  <a:pt x="63004" y="264417"/>
                </a:lnTo>
                <a:lnTo>
                  <a:pt x="65815" y="264861"/>
                </a:lnTo>
                <a:lnTo>
                  <a:pt x="68642" y="265156"/>
                </a:lnTo>
                <a:lnTo>
                  <a:pt x="71479" y="265354"/>
                </a:lnTo>
                <a:lnTo>
                  <a:pt x="74322" y="265485"/>
                </a:lnTo>
                <a:lnTo>
                  <a:pt x="80022" y="265631"/>
                </a:lnTo>
                <a:lnTo>
                  <a:pt x="97156" y="265738"/>
                </a:lnTo>
                <a:lnTo>
                  <a:pt x="100013" y="264788"/>
                </a:lnTo>
                <a:lnTo>
                  <a:pt x="102871" y="263203"/>
                </a:lnTo>
                <a:lnTo>
                  <a:pt x="105728" y="261194"/>
                </a:lnTo>
                <a:lnTo>
                  <a:pt x="107633" y="258902"/>
                </a:lnTo>
                <a:lnTo>
                  <a:pt x="108903" y="256421"/>
                </a:lnTo>
                <a:lnTo>
                  <a:pt x="109749" y="253815"/>
                </a:lnTo>
                <a:lnTo>
                  <a:pt x="111266" y="252077"/>
                </a:lnTo>
                <a:lnTo>
                  <a:pt x="113230" y="250920"/>
                </a:lnTo>
                <a:lnTo>
                  <a:pt x="115492" y="250147"/>
                </a:lnTo>
                <a:lnTo>
                  <a:pt x="120545" y="246749"/>
                </a:lnTo>
                <a:lnTo>
                  <a:pt x="123226" y="244509"/>
                </a:lnTo>
                <a:lnTo>
                  <a:pt x="125965" y="243017"/>
                </a:lnTo>
                <a:lnTo>
                  <a:pt x="128744" y="242021"/>
                </a:lnTo>
                <a:lnTo>
                  <a:pt x="131550" y="241357"/>
                </a:lnTo>
                <a:lnTo>
                  <a:pt x="133420" y="239962"/>
                </a:lnTo>
                <a:lnTo>
                  <a:pt x="134666" y="238080"/>
                </a:lnTo>
                <a:lnTo>
                  <a:pt x="135498" y="235872"/>
                </a:lnTo>
                <a:lnTo>
                  <a:pt x="137004" y="234401"/>
                </a:lnTo>
                <a:lnTo>
                  <a:pt x="138961" y="233420"/>
                </a:lnTo>
                <a:lnTo>
                  <a:pt x="141218" y="232766"/>
                </a:lnTo>
                <a:lnTo>
                  <a:pt x="142723" y="231377"/>
                </a:lnTo>
                <a:lnTo>
                  <a:pt x="143726" y="229499"/>
                </a:lnTo>
                <a:lnTo>
                  <a:pt x="144841" y="224872"/>
                </a:lnTo>
                <a:lnTo>
                  <a:pt x="145336" y="219640"/>
                </a:lnTo>
                <a:lnTo>
                  <a:pt x="146421" y="217865"/>
                </a:lnTo>
                <a:lnTo>
                  <a:pt x="148096" y="216681"/>
                </a:lnTo>
                <a:lnTo>
                  <a:pt x="150166" y="215892"/>
                </a:lnTo>
                <a:lnTo>
                  <a:pt x="151545" y="214412"/>
                </a:lnTo>
                <a:lnTo>
                  <a:pt x="152465" y="212475"/>
                </a:lnTo>
                <a:lnTo>
                  <a:pt x="153487" y="207781"/>
                </a:lnTo>
                <a:lnTo>
                  <a:pt x="153942" y="202520"/>
                </a:lnTo>
                <a:lnTo>
                  <a:pt x="155015" y="200735"/>
                </a:lnTo>
                <a:lnTo>
                  <a:pt x="156683" y="199546"/>
                </a:lnTo>
                <a:lnTo>
                  <a:pt x="158748" y="198753"/>
                </a:lnTo>
                <a:lnTo>
                  <a:pt x="160125" y="197272"/>
                </a:lnTo>
                <a:lnTo>
                  <a:pt x="161042" y="195333"/>
                </a:lnTo>
                <a:lnTo>
                  <a:pt x="162062" y="190637"/>
                </a:lnTo>
                <a:lnTo>
                  <a:pt x="162636" y="182639"/>
                </a:lnTo>
                <a:lnTo>
                  <a:pt x="162770" y="177058"/>
                </a:lnTo>
                <a:lnTo>
                  <a:pt x="161853" y="175189"/>
                </a:lnTo>
                <a:lnTo>
                  <a:pt x="160290" y="173943"/>
                </a:lnTo>
                <a:lnTo>
                  <a:pt x="158295" y="173112"/>
                </a:lnTo>
                <a:lnTo>
                  <a:pt x="156965" y="171605"/>
                </a:lnTo>
                <a:lnTo>
                  <a:pt x="156078" y="169649"/>
                </a:lnTo>
                <a:lnTo>
                  <a:pt x="155487" y="167392"/>
                </a:lnTo>
                <a:lnTo>
                  <a:pt x="154141" y="165887"/>
                </a:lnTo>
                <a:lnTo>
                  <a:pt x="152291" y="164884"/>
                </a:lnTo>
                <a:lnTo>
                  <a:pt x="150104" y="164216"/>
                </a:lnTo>
                <a:lnTo>
                  <a:pt x="148647" y="162817"/>
                </a:lnTo>
                <a:lnTo>
                  <a:pt x="147676" y="160932"/>
                </a:lnTo>
                <a:lnTo>
                  <a:pt x="147028" y="158723"/>
                </a:lnTo>
                <a:lnTo>
                  <a:pt x="145643" y="157250"/>
                </a:lnTo>
                <a:lnTo>
                  <a:pt x="143768" y="156269"/>
                </a:lnTo>
                <a:lnTo>
                  <a:pt x="139144" y="155178"/>
                </a:lnTo>
                <a:lnTo>
                  <a:pt x="136578" y="154887"/>
                </a:lnTo>
                <a:lnTo>
                  <a:pt x="133914" y="154693"/>
                </a:lnTo>
                <a:lnTo>
                  <a:pt x="132139" y="153611"/>
                </a:lnTo>
                <a:lnTo>
                  <a:pt x="130955" y="151938"/>
                </a:lnTo>
                <a:lnTo>
                  <a:pt x="130166" y="149869"/>
                </a:lnTo>
                <a:lnTo>
                  <a:pt x="128687" y="148491"/>
                </a:lnTo>
                <a:lnTo>
                  <a:pt x="126749" y="147571"/>
                </a:lnTo>
                <a:lnTo>
                  <a:pt x="122055" y="146550"/>
                </a:lnTo>
                <a:lnTo>
                  <a:pt x="119470" y="146277"/>
                </a:lnTo>
                <a:lnTo>
                  <a:pt x="116794" y="146096"/>
                </a:lnTo>
                <a:lnTo>
                  <a:pt x="114058" y="145975"/>
                </a:lnTo>
                <a:lnTo>
                  <a:pt x="108477" y="145840"/>
                </a:lnTo>
                <a:lnTo>
                  <a:pt x="99980" y="145764"/>
                </a:lnTo>
                <a:lnTo>
                  <a:pt x="98086" y="146706"/>
                </a:lnTo>
                <a:lnTo>
                  <a:pt x="96823" y="148287"/>
                </a:lnTo>
                <a:lnTo>
                  <a:pt x="95981" y="150293"/>
                </a:lnTo>
                <a:lnTo>
                  <a:pt x="94468" y="151630"/>
                </a:lnTo>
                <a:lnTo>
                  <a:pt x="92506" y="152522"/>
                </a:lnTo>
                <a:lnTo>
                  <a:pt x="87786" y="153512"/>
                </a:lnTo>
                <a:lnTo>
                  <a:pt x="85194" y="153777"/>
                </a:lnTo>
                <a:lnTo>
                  <a:pt x="82514" y="153953"/>
                </a:lnTo>
                <a:lnTo>
                  <a:pt x="80727" y="155023"/>
                </a:lnTo>
                <a:lnTo>
                  <a:pt x="79535" y="156688"/>
                </a:lnTo>
                <a:lnTo>
                  <a:pt x="78211" y="161079"/>
                </a:lnTo>
                <a:lnTo>
                  <a:pt x="77623" y="166207"/>
                </a:lnTo>
                <a:lnTo>
                  <a:pt x="76514" y="167954"/>
                </a:lnTo>
                <a:lnTo>
                  <a:pt x="74822" y="169120"/>
                </a:lnTo>
                <a:lnTo>
                  <a:pt x="72741" y="169897"/>
                </a:lnTo>
                <a:lnTo>
                  <a:pt x="71354" y="171367"/>
                </a:lnTo>
                <a:lnTo>
                  <a:pt x="70429" y="173300"/>
                </a:lnTo>
                <a:lnTo>
                  <a:pt x="69402" y="177987"/>
                </a:lnTo>
                <a:lnTo>
                  <a:pt x="68824" y="185981"/>
                </a:lnTo>
                <a:lnTo>
                  <a:pt x="68688" y="191561"/>
                </a:lnTo>
                <a:lnTo>
                  <a:pt x="68589" y="208607"/>
                </a:lnTo>
                <a:lnTo>
                  <a:pt x="67634" y="210509"/>
                </a:lnTo>
                <a:lnTo>
                  <a:pt x="66044" y="211777"/>
                </a:lnTo>
                <a:lnTo>
                  <a:pt x="64032" y="212622"/>
                </a:lnTo>
                <a:lnTo>
                  <a:pt x="62690" y="214138"/>
                </a:lnTo>
                <a:lnTo>
                  <a:pt x="61796" y="216102"/>
                </a:lnTo>
                <a:lnTo>
                  <a:pt x="60803" y="220823"/>
                </a:lnTo>
                <a:lnTo>
                  <a:pt x="60243" y="228836"/>
                </a:lnTo>
                <a:lnTo>
                  <a:pt x="60112" y="234420"/>
                </a:lnTo>
                <a:lnTo>
                  <a:pt x="60017" y="251470"/>
                </a:lnTo>
                <a:lnTo>
                  <a:pt x="60966" y="253371"/>
                </a:lnTo>
                <a:lnTo>
                  <a:pt x="62552" y="254639"/>
                </a:lnTo>
                <a:lnTo>
                  <a:pt x="6858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9"/>
          <p:cNvSpPr/>
          <p:nvPr/>
        </p:nvSpPr>
        <p:spPr>
          <a:xfrm>
            <a:off x="2506027" y="4251960"/>
            <a:ext cx="248603" cy="411481"/>
          </a:xfrm>
          <a:custGeom>
            <a:avLst/>
            <a:gdLst/>
            <a:ahLst/>
            <a:cxnLst/>
            <a:rect l="0" t="0" r="0" b="0"/>
            <a:pathLst>
              <a:path w="248603" h="411481">
                <a:moveTo>
                  <a:pt x="137160" y="0"/>
                </a:moveTo>
                <a:lnTo>
                  <a:pt x="209529" y="0"/>
                </a:lnTo>
                <a:lnTo>
                  <a:pt x="164034" y="0"/>
                </a:lnTo>
                <a:lnTo>
                  <a:pt x="157934" y="952"/>
                </a:lnTo>
                <a:lnTo>
                  <a:pt x="151009" y="2540"/>
                </a:lnTo>
                <a:lnTo>
                  <a:pt x="143535" y="4550"/>
                </a:lnTo>
                <a:lnTo>
                  <a:pt x="135695" y="5891"/>
                </a:lnTo>
                <a:lnTo>
                  <a:pt x="127611" y="6785"/>
                </a:lnTo>
                <a:lnTo>
                  <a:pt x="119364" y="7380"/>
                </a:lnTo>
                <a:lnTo>
                  <a:pt x="111961" y="7778"/>
                </a:lnTo>
                <a:lnTo>
                  <a:pt x="98655" y="8219"/>
                </a:lnTo>
                <a:lnTo>
                  <a:pt x="81435" y="8502"/>
                </a:lnTo>
                <a:lnTo>
                  <a:pt x="40374" y="8571"/>
                </a:lnTo>
                <a:lnTo>
                  <a:pt x="38346" y="9524"/>
                </a:lnTo>
                <a:lnTo>
                  <a:pt x="36994" y="11112"/>
                </a:lnTo>
                <a:lnTo>
                  <a:pt x="36093" y="13123"/>
                </a:lnTo>
                <a:lnTo>
                  <a:pt x="35091" y="17897"/>
                </a:lnTo>
                <a:lnTo>
                  <a:pt x="34448" y="28723"/>
                </a:lnTo>
                <a:lnTo>
                  <a:pt x="34321" y="40987"/>
                </a:lnTo>
                <a:lnTo>
                  <a:pt x="34294" y="61677"/>
                </a:lnTo>
                <a:lnTo>
                  <a:pt x="35245" y="64930"/>
                </a:lnTo>
                <a:lnTo>
                  <a:pt x="40182" y="75013"/>
                </a:lnTo>
                <a:lnTo>
                  <a:pt x="41671" y="84456"/>
                </a:lnTo>
                <a:lnTo>
                  <a:pt x="44873" y="95003"/>
                </a:lnTo>
                <a:lnTo>
                  <a:pt x="49471" y="106041"/>
                </a:lnTo>
                <a:lnTo>
                  <a:pt x="54690" y="117297"/>
                </a:lnTo>
                <a:lnTo>
                  <a:pt x="62983" y="134343"/>
                </a:lnTo>
                <a:lnTo>
                  <a:pt x="66092" y="145751"/>
                </a:lnTo>
                <a:lnTo>
                  <a:pt x="67474" y="157170"/>
                </a:lnTo>
                <a:lnTo>
                  <a:pt x="68089" y="168596"/>
                </a:lnTo>
                <a:lnTo>
                  <a:pt x="68361" y="180024"/>
                </a:lnTo>
                <a:lnTo>
                  <a:pt x="68579" y="225698"/>
                </a:lnTo>
                <a:lnTo>
                  <a:pt x="69532" y="227618"/>
                </a:lnTo>
                <a:lnTo>
                  <a:pt x="71119" y="228897"/>
                </a:lnTo>
                <a:lnTo>
                  <a:pt x="73130" y="229751"/>
                </a:lnTo>
                <a:lnTo>
                  <a:pt x="74471" y="229368"/>
                </a:lnTo>
                <a:lnTo>
                  <a:pt x="75365" y="228159"/>
                </a:lnTo>
                <a:lnTo>
                  <a:pt x="75961" y="226401"/>
                </a:lnTo>
                <a:lnTo>
                  <a:pt x="77310" y="225229"/>
                </a:lnTo>
                <a:lnTo>
                  <a:pt x="79163" y="224447"/>
                </a:lnTo>
                <a:lnTo>
                  <a:pt x="81350" y="223926"/>
                </a:lnTo>
                <a:lnTo>
                  <a:pt x="82808" y="222626"/>
                </a:lnTo>
                <a:lnTo>
                  <a:pt x="83781" y="220808"/>
                </a:lnTo>
                <a:lnTo>
                  <a:pt x="84429" y="218642"/>
                </a:lnTo>
                <a:lnTo>
                  <a:pt x="85813" y="217199"/>
                </a:lnTo>
                <a:lnTo>
                  <a:pt x="87689" y="216237"/>
                </a:lnTo>
                <a:lnTo>
                  <a:pt x="89892" y="215595"/>
                </a:lnTo>
                <a:lnTo>
                  <a:pt x="91360" y="214215"/>
                </a:lnTo>
                <a:lnTo>
                  <a:pt x="92339" y="212342"/>
                </a:lnTo>
                <a:lnTo>
                  <a:pt x="92992" y="210142"/>
                </a:lnTo>
                <a:lnTo>
                  <a:pt x="95332" y="208674"/>
                </a:lnTo>
                <a:lnTo>
                  <a:pt x="107727" y="205657"/>
                </a:lnTo>
                <a:lnTo>
                  <a:pt x="112776" y="203780"/>
                </a:lnTo>
                <a:lnTo>
                  <a:pt x="118046" y="201575"/>
                </a:lnTo>
                <a:lnTo>
                  <a:pt x="123465" y="199153"/>
                </a:lnTo>
                <a:lnTo>
                  <a:pt x="134566" y="193922"/>
                </a:lnTo>
                <a:lnTo>
                  <a:pt x="139240" y="191194"/>
                </a:lnTo>
                <a:lnTo>
                  <a:pt x="146975" y="185622"/>
                </a:lnTo>
                <a:lnTo>
                  <a:pt x="151323" y="183756"/>
                </a:lnTo>
                <a:lnTo>
                  <a:pt x="156127" y="182511"/>
                </a:lnTo>
                <a:lnTo>
                  <a:pt x="161235" y="181682"/>
                </a:lnTo>
                <a:lnTo>
                  <a:pt x="167497" y="181128"/>
                </a:lnTo>
                <a:lnTo>
                  <a:pt x="174530" y="180760"/>
                </a:lnTo>
                <a:lnTo>
                  <a:pt x="193000" y="180241"/>
                </a:lnTo>
                <a:lnTo>
                  <a:pt x="213947" y="180041"/>
                </a:lnTo>
                <a:lnTo>
                  <a:pt x="225670" y="180026"/>
                </a:lnTo>
                <a:lnTo>
                  <a:pt x="228552" y="180977"/>
                </a:lnTo>
                <a:lnTo>
                  <a:pt x="234294" y="184574"/>
                </a:lnTo>
                <a:lnTo>
                  <a:pt x="236206" y="186867"/>
                </a:lnTo>
                <a:lnTo>
                  <a:pt x="237481" y="189347"/>
                </a:lnTo>
                <a:lnTo>
                  <a:pt x="238331" y="191954"/>
                </a:lnTo>
                <a:lnTo>
                  <a:pt x="239849" y="193692"/>
                </a:lnTo>
                <a:lnTo>
                  <a:pt x="241815" y="194850"/>
                </a:lnTo>
                <a:lnTo>
                  <a:pt x="244077" y="195623"/>
                </a:lnTo>
                <a:lnTo>
                  <a:pt x="245586" y="197090"/>
                </a:lnTo>
                <a:lnTo>
                  <a:pt x="246591" y="199021"/>
                </a:lnTo>
                <a:lnTo>
                  <a:pt x="247262" y="201260"/>
                </a:lnTo>
                <a:lnTo>
                  <a:pt x="248205" y="213514"/>
                </a:lnTo>
                <a:lnTo>
                  <a:pt x="248485" y="224659"/>
                </a:lnTo>
                <a:lnTo>
                  <a:pt x="248602" y="277070"/>
                </a:lnTo>
                <a:lnTo>
                  <a:pt x="246062" y="285385"/>
                </a:lnTo>
                <a:lnTo>
                  <a:pt x="241759" y="294477"/>
                </a:lnTo>
                <a:lnTo>
                  <a:pt x="236671" y="301694"/>
                </a:lnTo>
                <a:lnTo>
                  <a:pt x="231234" y="310616"/>
                </a:lnTo>
                <a:lnTo>
                  <a:pt x="225643" y="319979"/>
                </a:lnTo>
                <a:lnTo>
                  <a:pt x="219983" y="327315"/>
                </a:lnTo>
                <a:lnTo>
                  <a:pt x="214293" y="333751"/>
                </a:lnTo>
                <a:lnTo>
                  <a:pt x="211442" y="336800"/>
                </a:lnTo>
                <a:lnTo>
                  <a:pt x="208589" y="338834"/>
                </a:lnTo>
                <a:lnTo>
                  <a:pt x="202879" y="341092"/>
                </a:lnTo>
                <a:lnTo>
                  <a:pt x="200022" y="343600"/>
                </a:lnTo>
                <a:lnTo>
                  <a:pt x="194309" y="351466"/>
                </a:lnTo>
                <a:lnTo>
                  <a:pt x="191452" y="354325"/>
                </a:lnTo>
                <a:lnTo>
                  <a:pt x="188594" y="356232"/>
                </a:lnTo>
                <a:lnTo>
                  <a:pt x="182880" y="359303"/>
                </a:lnTo>
                <a:lnTo>
                  <a:pt x="177165" y="363842"/>
                </a:lnTo>
                <a:lnTo>
                  <a:pt x="174308" y="365434"/>
                </a:lnTo>
                <a:lnTo>
                  <a:pt x="164783" y="368626"/>
                </a:lnTo>
                <a:lnTo>
                  <a:pt x="160337" y="370528"/>
                </a:lnTo>
                <a:lnTo>
                  <a:pt x="150318" y="375181"/>
                </a:lnTo>
                <a:lnTo>
                  <a:pt x="139516" y="380425"/>
                </a:lnTo>
                <a:lnTo>
                  <a:pt x="134921" y="383157"/>
                </a:lnTo>
                <a:lnTo>
                  <a:pt x="127275" y="388731"/>
                </a:lnTo>
                <a:lnTo>
                  <a:pt x="122950" y="390599"/>
                </a:lnTo>
                <a:lnTo>
                  <a:pt x="118161" y="391844"/>
                </a:lnTo>
                <a:lnTo>
                  <a:pt x="113064" y="392674"/>
                </a:lnTo>
                <a:lnTo>
                  <a:pt x="107761" y="393228"/>
                </a:lnTo>
                <a:lnTo>
                  <a:pt x="102321" y="393597"/>
                </a:lnTo>
                <a:lnTo>
                  <a:pt x="96789" y="393843"/>
                </a:lnTo>
                <a:lnTo>
                  <a:pt x="92149" y="394959"/>
                </a:lnTo>
                <a:lnTo>
                  <a:pt x="84452" y="398740"/>
                </a:lnTo>
                <a:lnTo>
                  <a:pt x="75317" y="403595"/>
                </a:lnTo>
                <a:lnTo>
                  <a:pt x="70214" y="406223"/>
                </a:lnTo>
                <a:lnTo>
                  <a:pt x="65859" y="407976"/>
                </a:lnTo>
                <a:lnTo>
                  <a:pt x="58481" y="409922"/>
                </a:lnTo>
                <a:lnTo>
                  <a:pt x="52026" y="410787"/>
                </a:lnTo>
                <a:lnTo>
                  <a:pt x="45983" y="411172"/>
                </a:lnTo>
                <a:lnTo>
                  <a:pt x="40122" y="411343"/>
                </a:lnTo>
                <a:lnTo>
                  <a:pt x="22870" y="411468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0"/>
          <p:cNvSpPr/>
          <p:nvPr/>
        </p:nvSpPr>
        <p:spPr>
          <a:xfrm>
            <a:off x="2908948" y="4320903"/>
            <a:ext cx="145720" cy="312873"/>
          </a:xfrm>
          <a:custGeom>
            <a:avLst/>
            <a:gdLst/>
            <a:ahLst/>
            <a:cxnLst/>
            <a:rect l="0" t="0" r="0" b="0"/>
            <a:pathLst>
              <a:path w="145720" h="312873">
                <a:moveTo>
                  <a:pt x="137146" y="273957"/>
                </a:moveTo>
                <a:lnTo>
                  <a:pt x="116995" y="273957"/>
                </a:lnTo>
                <a:lnTo>
                  <a:pt x="114187" y="274909"/>
                </a:lnTo>
                <a:lnTo>
                  <a:pt x="111363" y="276497"/>
                </a:lnTo>
                <a:lnTo>
                  <a:pt x="108527" y="278508"/>
                </a:lnTo>
                <a:lnTo>
                  <a:pt x="105685" y="279848"/>
                </a:lnTo>
                <a:lnTo>
                  <a:pt x="102837" y="280742"/>
                </a:lnTo>
                <a:lnTo>
                  <a:pt x="99986" y="281338"/>
                </a:lnTo>
                <a:lnTo>
                  <a:pt x="96180" y="282687"/>
                </a:lnTo>
                <a:lnTo>
                  <a:pt x="91738" y="284540"/>
                </a:lnTo>
                <a:lnTo>
                  <a:pt x="86872" y="286727"/>
                </a:lnTo>
                <a:lnTo>
                  <a:pt x="76385" y="291698"/>
                </a:lnTo>
                <a:lnTo>
                  <a:pt x="70921" y="294357"/>
                </a:lnTo>
                <a:lnTo>
                  <a:pt x="66326" y="296129"/>
                </a:lnTo>
                <a:lnTo>
                  <a:pt x="62310" y="297311"/>
                </a:lnTo>
                <a:lnTo>
                  <a:pt x="58681" y="298099"/>
                </a:lnTo>
                <a:lnTo>
                  <a:pt x="54356" y="298623"/>
                </a:lnTo>
                <a:lnTo>
                  <a:pt x="49568" y="298974"/>
                </a:lnTo>
                <a:lnTo>
                  <a:pt x="40120" y="299363"/>
                </a:lnTo>
                <a:lnTo>
                  <a:pt x="29446" y="299582"/>
                </a:lnTo>
                <a:lnTo>
                  <a:pt x="5736" y="299671"/>
                </a:lnTo>
                <a:lnTo>
                  <a:pt x="3820" y="298719"/>
                </a:lnTo>
                <a:lnTo>
                  <a:pt x="2542" y="297133"/>
                </a:lnTo>
                <a:lnTo>
                  <a:pt x="1690" y="295122"/>
                </a:lnTo>
                <a:lnTo>
                  <a:pt x="491" y="287742"/>
                </a:lnTo>
                <a:lnTo>
                  <a:pt x="136" y="279523"/>
                </a:lnTo>
                <a:lnTo>
                  <a:pt x="16" y="268212"/>
                </a:lnTo>
                <a:lnTo>
                  <a:pt x="0" y="262514"/>
                </a:lnTo>
                <a:lnTo>
                  <a:pt x="948" y="259661"/>
                </a:lnTo>
                <a:lnTo>
                  <a:pt x="4541" y="253951"/>
                </a:lnTo>
                <a:lnTo>
                  <a:pt x="6774" y="248237"/>
                </a:lnTo>
                <a:lnTo>
                  <a:pt x="7369" y="245381"/>
                </a:lnTo>
                <a:lnTo>
                  <a:pt x="10570" y="239666"/>
                </a:lnTo>
                <a:lnTo>
                  <a:pt x="12757" y="236809"/>
                </a:lnTo>
                <a:lnTo>
                  <a:pt x="15168" y="233951"/>
                </a:lnTo>
                <a:lnTo>
                  <a:pt x="17727" y="231094"/>
                </a:lnTo>
                <a:lnTo>
                  <a:pt x="20386" y="228237"/>
                </a:lnTo>
                <a:lnTo>
                  <a:pt x="22159" y="225379"/>
                </a:lnTo>
                <a:lnTo>
                  <a:pt x="25606" y="216806"/>
                </a:lnTo>
                <a:lnTo>
                  <a:pt x="29788" y="211092"/>
                </a:lnTo>
                <a:lnTo>
                  <a:pt x="32282" y="205376"/>
                </a:lnTo>
                <a:lnTo>
                  <a:pt x="32947" y="202519"/>
                </a:lnTo>
                <a:lnTo>
                  <a:pt x="36225" y="196804"/>
                </a:lnTo>
                <a:lnTo>
                  <a:pt x="38433" y="193947"/>
                </a:lnTo>
                <a:lnTo>
                  <a:pt x="40857" y="191089"/>
                </a:lnTo>
                <a:lnTo>
                  <a:pt x="43427" y="188232"/>
                </a:lnTo>
                <a:lnTo>
                  <a:pt x="46091" y="185374"/>
                </a:lnTo>
                <a:lnTo>
                  <a:pt x="47868" y="182517"/>
                </a:lnTo>
                <a:lnTo>
                  <a:pt x="49842" y="176802"/>
                </a:lnTo>
                <a:lnTo>
                  <a:pt x="50954" y="168229"/>
                </a:lnTo>
                <a:lnTo>
                  <a:pt x="53015" y="165372"/>
                </a:lnTo>
                <a:lnTo>
                  <a:pt x="56293" y="162514"/>
                </a:lnTo>
                <a:lnTo>
                  <a:pt x="60385" y="159657"/>
                </a:lnTo>
                <a:lnTo>
                  <a:pt x="63112" y="156799"/>
                </a:lnTo>
                <a:lnTo>
                  <a:pt x="64930" y="153942"/>
                </a:lnTo>
                <a:lnTo>
                  <a:pt x="66142" y="151084"/>
                </a:lnTo>
                <a:lnTo>
                  <a:pt x="70029" y="145369"/>
                </a:lnTo>
                <a:lnTo>
                  <a:pt x="72399" y="142512"/>
                </a:lnTo>
                <a:lnTo>
                  <a:pt x="73979" y="139654"/>
                </a:lnTo>
                <a:lnTo>
                  <a:pt x="75735" y="133939"/>
                </a:lnTo>
                <a:lnTo>
                  <a:pt x="76723" y="125367"/>
                </a:lnTo>
                <a:lnTo>
                  <a:pt x="77016" y="116794"/>
                </a:lnTo>
                <a:lnTo>
                  <a:pt x="78009" y="114889"/>
                </a:lnTo>
                <a:lnTo>
                  <a:pt x="79624" y="113619"/>
                </a:lnTo>
                <a:lnTo>
                  <a:pt x="81653" y="112772"/>
                </a:lnTo>
                <a:lnTo>
                  <a:pt x="83006" y="111255"/>
                </a:lnTo>
                <a:lnTo>
                  <a:pt x="83908" y="109292"/>
                </a:lnTo>
                <a:lnTo>
                  <a:pt x="84910" y="104570"/>
                </a:lnTo>
                <a:lnTo>
                  <a:pt x="85355" y="99296"/>
                </a:lnTo>
                <a:lnTo>
                  <a:pt x="86426" y="96556"/>
                </a:lnTo>
                <a:lnTo>
                  <a:pt x="90157" y="90972"/>
                </a:lnTo>
                <a:lnTo>
                  <a:pt x="92450" y="85315"/>
                </a:lnTo>
                <a:lnTo>
                  <a:pt x="93741" y="76775"/>
                </a:lnTo>
                <a:lnTo>
                  <a:pt x="94123" y="68212"/>
                </a:lnTo>
                <a:lnTo>
                  <a:pt x="94177" y="65356"/>
                </a:lnTo>
                <a:lnTo>
                  <a:pt x="93260" y="63453"/>
                </a:lnTo>
                <a:lnTo>
                  <a:pt x="91696" y="62183"/>
                </a:lnTo>
                <a:lnTo>
                  <a:pt x="89701" y="61337"/>
                </a:lnTo>
                <a:lnTo>
                  <a:pt x="88371" y="59820"/>
                </a:lnTo>
                <a:lnTo>
                  <a:pt x="87485" y="57856"/>
                </a:lnTo>
                <a:lnTo>
                  <a:pt x="86894" y="55595"/>
                </a:lnTo>
                <a:lnTo>
                  <a:pt x="83697" y="50542"/>
                </a:lnTo>
                <a:lnTo>
                  <a:pt x="81511" y="47861"/>
                </a:lnTo>
                <a:lnTo>
                  <a:pt x="80054" y="45121"/>
                </a:lnTo>
                <a:lnTo>
                  <a:pt x="78434" y="39537"/>
                </a:lnTo>
                <a:lnTo>
                  <a:pt x="77050" y="37667"/>
                </a:lnTo>
                <a:lnTo>
                  <a:pt x="75175" y="36420"/>
                </a:lnTo>
                <a:lnTo>
                  <a:pt x="72972" y="35589"/>
                </a:lnTo>
                <a:lnTo>
                  <a:pt x="71503" y="34083"/>
                </a:lnTo>
                <a:lnTo>
                  <a:pt x="70525" y="32126"/>
                </a:lnTo>
                <a:lnTo>
                  <a:pt x="69437" y="27411"/>
                </a:lnTo>
                <a:lnTo>
                  <a:pt x="68953" y="22141"/>
                </a:lnTo>
                <a:lnTo>
                  <a:pt x="67872" y="20354"/>
                </a:lnTo>
                <a:lnTo>
                  <a:pt x="66198" y="19163"/>
                </a:lnTo>
                <a:lnTo>
                  <a:pt x="64130" y="18370"/>
                </a:lnTo>
                <a:lnTo>
                  <a:pt x="62752" y="16888"/>
                </a:lnTo>
                <a:lnTo>
                  <a:pt x="61832" y="14947"/>
                </a:lnTo>
                <a:lnTo>
                  <a:pt x="61220" y="12701"/>
                </a:lnTo>
                <a:lnTo>
                  <a:pt x="59859" y="11204"/>
                </a:lnTo>
                <a:lnTo>
                  <a:pt x="57999" y="10206"/>
                </a:lnTo>
                <a:lnTo>
                  <a:pt x="55806" y="9540"/>
                </a:lnTo>
                <a:lnTo>
                  <a:pt x="53392" y="9097"/>
                </a:lnTo>
                <a:lnTo>
                  <a:pt x="50830" y="8801"/>
                </a:lnTo>
                <a:lnTo>
                  <a:pt x="48170" y="8604"/>
                </a:lnTo>
                <a:lnTo>
                  <a:pt x="46396" y="7520"/>
                </a:lnTo>
                <a:lnTo>
                  <a:pt x="45214" y="5844"/>
                </a:lnTo>
                <a:lnTo>
                  <a:pt x="44426" y="3775"/>
                </a:lnTo>
                <a:lnTo>
                  <a:pt x="42947" y="2396"/>
                </a:lnTo>
                <a:lnTo>
                  <a:pt x="41010" y="1476"/>
                </a:lnTo>
                <a:lnTo>
                  <a:pt x="38765" y="863"/>
                </a:lnTo>
                <a:lnTo>
                  <a:pt x="36316" y="454"/>
                </a:lnTo>
                <a:lnTo>
                  <a:pt x="33732" y="182"/>
                </a:lnTo>
                <a:lnTo>
                  <a:pt x="31056" y="0"/>
                </a:lnTo>
                <a:lnTo>
                  <a:pt x="29272" y="832"/>
                </a:lnTo>
                <a:lnTo>
                  <a:pt x="28082" y="2338"/>
                </a:lnTo>
                <a:lnTo>
                  <a:pt x="27290" y="4295"/>
                </a:lnTo>
                <a:lnTo>
                  <a:pt x="26174" y="11600"/>
                </a:lnTo>
                <a:lnTo>
                  <a:pt x="25913" y="19559"/>
                </a:lnTo>
                <a:lnTo>
                  <a:pt x="25708" y="53829"/>
                </a:lnTo>
                <a:lnTo>
                  <a:pt x="25704" y="78446"/>
                </a:lnTo>
                <a:lnTo>
                  <a:pt x="26657" y="81704"/>
                </a:lnTo>
                <a:lnTo>
                  <a:pt x="30255" y="87864"/>
                </a:lnTo>
                <a:lnTo>
                  <a:pt x="32548" y="91792"/>
                </a:lnTo>
                <a:lnTo>
                  <a:pt x="35029" y="96316"/>
                </a:lnTo>
                <a:lnTo>
                  <a:pt x="39373" y="105470"/>
                </a:lnTo>
                <a:lnTo>
                  <a:pt x="41304" y="112713"/>
                </a:lnTo>
                <a:lnTo>
                  <a:pt x="42391" y="122147"/>
                </a:lnTo>
                <a:lnTo>
                  <a:pt x="43496" y="125125"/>
                </a:lnTo>
                <a:lnTo>
                  <a:pt x="47264" y="130974"/>
                </a:lnTo>
                <a:lnTo>
                  <a:pt x="49574" y="136749"/>
                </a:lnTo>
                <a:lnTo>
                  <a:pt x="50190" y="139623"/>
                </a:lnTo>
                <a:lnTo>
                  <a:pt x="53414" y="145355"/>
                </a:lnTo>
                <a:lnTo>
                  <a:pt x="55608" y="148218"/>
                </a:lnTo>
                <a:lnTo>
                  <a:pt x="58022" y="151078"/>
                </a:lnTo>
                <a:lnTo>
                  <a:pt x="60584" y="153937"/>
                </a:lnTo>
                <a:lnTo>
                  <a:pt x="63245" y="156796"/>
                </a:lnTo>
                <a:lnTo>
                  <a:pt x="65019" y="159655"/>
                </a:lnTo>
                <a:lnTo>
                  <a:pt x="66990" y="165371"/>
                </a:lnTo>
                <a:lnTo>
                  <a:pt x="68099" y="173944"/>
                </a:lnTo>
                <a:lnTo>
                  <a:pt x="69208" y="175849"/>
                </a:lnTo>
                <a:lnTo>
                  <a:pt x="70899" y="177119"/>
                </a:lnTo>
                <a:lnTo>
                  <a:pt x="72979" y="177965"/>
                </a:lnTo>
                <a:lnTo>
                  <a:pt x="74366" y="180435"/>
                </a:lnTo>
                <a:lnTo>
                  <a:pt x="75906" y="188259"/>
                </a:lnTo>
                <a:lnTo>
                  <a:pt x="77270" y="191107"/>
                </a:lnTo>
                <a:lnTo>
                  <a:pt x="79131" y="193007"/>
                </a:lnTo>
                <a:lnTo>
                  <a:pt x="81324" y="194272"/>
                </a:lnTo>
                <a:lnTo>
                  <a:pt x="82787" y="196068"/>
                </a:lnTo>
                <a:lnTo>
                  <a:pt x="83762" y="198219"/>
                </a:lnTo>
                <a:lnTo>
                  <a:pt x="84412" y="200605"/>
                </a:lnTo>
                <a:lnTo>
                  <a:pt x="87674" y="205796"/>
                </a:lnTo>
                <a:lnTo>
                  <a:pt x="89877" y="208513"/>
                </a:lnTo>
                <a:lnTo>
                  <a:pt x="91346" y="211278"/>
                </a:lnTo>
                <a:lnTo>
                  <a:pt x="94366" y="219719"/>
                </a:lnTo>
                <a:lnTo>
                  <a:pt x="98448" y="225403"/>
                </a:lnTo>
                <a:lnTo>
                  <a:pt x="100897" y="231105"/>
                </a:lnTo>
                <a:lnTo>
                  <a:pt x="101550" y="233959"/>
                </a:lnTo>
                <a:lnTo>
                  <a:pt x="102938" y="235861"/>
                </a:lnTo>
                <a:lnTo>
                  <a:pt x="104816" y="237130"/>
                </a:lnTo>
                <a:lnTo>
                  <a:pt x="107020" y="237976"/>
                </a:lnTo>
                <a:lnTo>
                  <a:pt x="108490" y="239492"/>
                </a:lnTo>
                <a:lnTo>
                  <a:pt x="109469" y="241455"/>
                </a:lnTo>
                <a:lnTo>
                  <a:pt x="110558" y="246177"/>
                </a:lnTo>
                <a:lnTo>
                  <a:pt x="111042" y="251450"/>
                </a:lnTo>
                <a:lnTo>
                  <a:pt x="112123" y="253237"/>
                </a:lnTo>
                <a:lnTo>
                  <a:pt x="113797" y="254429"/>
                </a:lnTo>
                <a:lnTo>
                  <a:pt x="115865" y="255223"/>
                </a:lnTo>
                <a:lnTo>
                  <a:pt x="117244" y="256705"/>
                </a:lnTo>
                <a:lnTo>
                  <a:pt x="118163" y="258646"/>
                </a:lnTo>
                <a:lnTo>
                  <a:pt x="118776" y="260892"/>
                </a:lnTo>
                <a:lnTo>
                  <a:pt x="120137" y="262389"/>
                </a:lnTo>
                <a:lnTo>
                  <a:pt x="121997" y="263388"/>
                </a:lnTo>
                <a:lnTo>
                  <a:pt x="124189" y="264053"/>
                </a:lnTo>
                <a:lnTo>
                  <a:pt x="125651" y="265449"/>
                </a:lnTo>
                <a:lnTo>
                  <a:pt x="126625" y="267333"/>
                </a:lnTo>
                <a:lnTo>
                  <a:pt x="127708" y="271965"/>
                </a:lnTo>
                <a:lnTo>
                  <a:pt x="128318" y="279928"/>
                </a:lnTo>
                <a:lnTo>
                  <a:pt x="128460" y="285501"/>
                </a:lnTo>
                <a:lnTo>
                  <a:pt x="129450" y="287368"/>
                </a:lnTo>
                <a:lnTo>
                  <a:pt x="131063" y="288612"/>
                </a:lnTo>
                <a:lnTo>
                  <a:pt x="133091" y="289443"/>
                </a:lnTo>
                <a:lnTo>
                  <a:pt x="134443" y="290948"/>
                </a:lnTo>
                <a:lnTo>
                  <a:pt x="135344" y="292904"/>
                </a:lnTo>
                <a:lnTo>
                  <a:pt x="136345" y="297618"/>
                </a:lnTo>
                <a:lnTo>
                  <a:pt x="136791" y="302888"/>
                </a:lnTo>
                <a:lnTo>
                  <a:pt x="137862" y="304674"/>
                </a:lnTo>
                <a:lnTo>
                  <a:pt x="139528" y="305865"/>
                </a:lnTo>
                <a:lnTo>
                  <a:pt x="141592" y="306659"/>
                </a:lnTo>
                <a:lnTo>
                  <a:pt x="142968" y="308140"/>
                </a:lnTo>
                <a:lnTo>
                  <a:pt x="143885" y="310081"/>
                </a:lnTo>
                <a:lnTo>
                  <a:pt x="144496" y="312327"/>
                </a:lnTo>
                <a:lnTo>
                  <a:pt x="144904" y="312872"/>
                </a:lnTo>
                <a:lnTo>
                  <a:pt x="145176" y="312283"/>
                </a:lnTo>
                <a:lnTo>
                  <a:pt x="145719" y="3082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1"/>
          <p:cNvSpPr/>
          <p:nvPr/>
        </p:nvSpPr>
        <p:spPr>
          <a:xfrm>
            <a:off x="3208984" y="4329112"/>
            <a:ext cx="136784" cy="257144"/>
          </a:xfrm>
          <a:custGeom>
            <a:avLst/>
            <a:gdLst/>
            <a:ahLst/>
            <a:cxnLst/>
            <a:rect l="0" t="0" r="0" b="0"/>
            <a:pathLst>
              <a:path w="136784" h="257144">
                <a:moveTo>
                  <a:pt x="128575" y="0"/>
                </a:moveTo>
                <a:lnTo>
                  <a:pt x="35547" y="0"/>
                </a:lnTo>
                <a:lnTo>
                  <a:pt x="32266" y="953"/>
                </a:lnTo>
                <a:lnTo>
                  <a:pt x="30079" y="2540"/>
                </a:lnTo>
                <a:lnTo>
                  <a:pt x="28622" y="4551"/>
                </a:lnTo>
                <a:lnTo>
                  <a:pt x="26697" y="5892"/>
                </a:lnTo>
                <a:lnTo>
                  <a:pt x="24462" y="6785"/>
                </a:lnTo>
                <a:lnTo>
                  <a:pt x="22018" y="7381"/>
                </a:lnTo>
                <a:lnTo>
                  <a:pt x="20390" y="8731"/>
                </a:lnTo>
                <a:lnTo>
                  <a:pt x="19304" y="10583"/>
                </a:lnTo>
                <a:lnTo>
                  <a:pt x="18581" y="12771"/>
                </a:lnTo>
                <a:lnTo>
                  <a:pt x="17146" y="14229"/>
                </a:lnTo>
                <a:lnTo>
                  <a:pt x="15237" y="15201"/>
                </a:lnTo>
                <a:lnTo>
                  <a:pt x="13011" y="15849"/>
                </a:lnTo>
                <a:lnTo>
                  <a:pt x="10575" y="16281"/>
                </a:lnTo>
                <a:lnTo>
                  <a:pt x="7999" y="16569"/>
                </a:lnTo>
                <a:lnTo>
                  <a:pt x="5328" y="16761"/>
                </a:lnTo>
                <a:lnTo>
                  <a:pt x="3548" y="17842"/>
                </a:lnTo>
                <a:lnTo>
                  <a:pt x="2362" y="19514"/>
                </a:lnTo>
                <a:lnTo>
                  <a:pt x="1043" y="23913"/>
                </a:lnTo>
                <a:lnTo>
                  <a:pt x="301" y="31745"/>
                </a:lnTo>
                <a:lnTo>
                  <a:pt x="127" y="37286"/>
                </a:lnTo>
                <a:lnTo>
                  <a:pt x="6" y="51453"/>
                </a:lnTo>
                <a:lnTo>
                  <a:pt x="0" y="54305"/>
                </a:lnTo>
                <a:lnTo>
                  <a:pt x="949" y="57158"/>
                </a:lnTo>
                <a:lnTo>
                  <a:pt x="4542" y="62869"/>
                </a:lnTo>
                <a:lnTo>
                  <a:pt x="6775" y="68581"/>
                </a:lnTo>
                <a:lnTo>
                  <a:pt x="7370" y="71439"/>
                </a:lnTo>
                <a:lnTo>
                  <a:pt x="9672" y="73344"/>
                </a:lnTo>
                <a:lnTo>
                  <a:pt x="13111" y="74613"/>
                </a:lnTo>
                <a:lnTo>
                  <a:pt x="17309" y="75460"/>
                </a:lnTo>
                <a:lnTo>
                  <a:pt x="21061" y="76976"/>
                </a:lnTo>
                <a:lnTo>
                  <a:pt x="24514" y="78941"/>
                </a:lnTo>
                <a:lnTo>
                  <a:pt x="27769" y="81202"/>
                </a:lnTo>
                <a:lnTo>
                  <a:pt x="31843" y="83662"/>
                </a:lnTo>
                <a:lnTo>
                  <a:pt x="36465" y="86255"/>
                </a:lnTo>
                <a:lnTo>
                  <a:pt x="41451" y="88936"/>
                </a:lnTo>
                <a:lnTo>
                  <a:pt x="46680" y="92628"/>
                </a:lnTo>
                <a:lnTo>
                  <a:pt x="52071" y="96995"/>
                </a:lnTo>
                <a:lnTo>
                  <a:pt x="57570" y="101810"/>
                </a:lnTo>
                <a:lnTo>
                  <a:pt x="61236" y="105974"/>
                </a:lnTo>
                <a:lnTo>
                  <a:pt x="65309" y="113139"/>
                </a:lnTo>
                <a:lnTo>
                  <a:pt x="67348" y="115432"/>
                </a:lnTo>
                <a:lnTo>
                  <a:pt x="69660" y="116960"/>
                </a:lnTo>
                <a:lnTo>
                  <a:pt x="72153" y="117978"/>
                </a:lnTo>
                <a:lnTo>
                  <a:pt x="73816" y="119610"/>
                </a:lnTo>
                <a:lnTo>
                  <a:pt x="74924" y="121650"/>
                </a:lnTo>
                <a:lnTo>
                  <a:pt x="75663" y="123962"/>
                </a:lnTo>
                <a:lnTo>
                  <a:pt x="77108" y="125504"/>
                </a:lnTo>
                <a:lnTo>
                  <a:pt x="79024" y="126532"/>
                </a:lnTo>
                <a:lnTo>
                  <a:pt x="81253" y="127217"/>
                </a:lnTo>
                <a:lnTo>
                  <a:pt x="82740" y="128626"/>
                </a:lnTo>
                <a:lnTo>
                  <a:pt x="83731" y="130519"/>
                </a:lnTo>
                <a:lnTo>
                  <a:pt x="84832" y="135161"/>
                </a:lnTo>
                <a:lnTo>
                  <a:pt x="85321" y="140399"/>
                </a:lnTo>
                <a:lnTo>
                  <a:pt x="86404" y="142177"/>
                </a:lnTo>
                <a:lnTo>
                  <a:pt x="88079" y="143363"/>
                </a:lnTo>
                <a:lnTo>
                  <a:pt x="90148" y="144152"/>
                </a:lnTo>
                <a:lnTo>
                  <a:pt x="91527" y="145631"/>
                </a:lnTo>
                <a:lnTo>
                  <a:pt x="92447" y="147570"/>
                </a:lnTo>
                <a:lnTo>
                  <a:pt x="93060" y="149815"/>
                </a:lnTo>
                <a:lnTo>
                  <a:pt x="94421" y="151312"/>
                </a:lnTo>
                <a:lnTo>
                  <a:pt x="96281" y="152310"/>
                </a:lnTo>
                <a:lnTo>
                  <a:pt x="98473" y="152974"/>
                </a:lnTo>
                <a:lnTo>
                  <a:pt x="99935" y="154370"/>
                </a:lnTo>
                <a:lnTo>
                  <a:pt x="100909" y="156254"/>
                </a:lnTo>
                <a:lnTo>
                  <a:pt x="101559" y="158462"/>
                </a:lnTo>
                <a:lnTo>
                  <a:pt x="104821" y="163455"/>
                </a:lnTo>
                <a:lnTo>
                  <a:pt x="107024" y="166120"/>
                </a:lnTo>
                <a:lnTo>
                  <a:pt x="108493" y="168849"/>
                </a:lnTo>
                <a:lnTo>
                  <a:pt x="110125" y="174422"/>
                </a:lnTo>
                <a:lnTo>
                  <a:pt x="110850" y="180074"/>
                </a:lnTo>
                <a:lnTo>
                  <a:pt x="111043" y="182914"/>
                </a:lnTo>
                <a:lnTo>
                  <a:pt x="112125" y="184807"/>
                </a:lnTo>
                <a:lnTo>
                  <a:pt x="113799" y="186070"/>
                </a:lnTo>
                <a:lnTo>
                  <a:pt x="115867" y="186912"/>
                </a:lnTo>
                <a:lnTo>
                  <a:pt x="117245" y="188426"/>
                </a:lnTo>
                <a:lnTo>
                  <a:pt x="118165" y="190387"/>
                </a:lnTo>
                <a:lnTo>
                  <a:pt x="119186" y="195107"/>
                </a:lnTo>
                <a:lnTo>
                  <a:pt x="119761" y="203119"/>
                </a:lnTo>
                <a:lnTo>
                  <a:pt x="119895" y="208703"/>
                </a:lnTo>
                <a:lnTo>
                  <a:pt x="119994" y="225752"/>
                </a:lnTo>
                <a:lnTo>
                  <a:pt x="119045" y="227654"/>
                </a:lnTo>
                <a:lnTo>
                  <a:pt x="117459" y="228922"/>
                </a:lnTo>
                <a:lnTo>
                  <a:pt x="115449" y="229767"/>
                </a:lnTo>
                <a:lnTo>
                  <a:pt x="113157" y="230331"/>
                </a:lnTo>
                <a:lnTo>
                  <a:pt x="110677" y="230706"/>
                </a:lnTo>
                <a:lnTo>
                  <a:pt x="108070" y="230957"/>
                </a:lnTo>
                <a:lnTo>
                  <a:pt x="106333" y="232076"/>
                </a:lnTo>
                <a:lnTo>
                  <a:pt x="105174" y="233775"/>
                </a:lnTo>
                <a:lnTo>
                  <a:pt x="103888" y="238203"/>
                </a:lnTo>
                <a:lnTo>
                  <a:pt x="103316" y="243346"/>
                </a:lnTo>
                <a:lnTo>
                  <a:pt x="102210" y="245098"/>
                </a:lnTo>
                <a:lnTo>
                  <a:pt x="100522" y="246266"/>
                </a:lnTo>
                <a:lnTo>
                  <a:pt x="98443" y="247045"/>
                </a:lnTo>
                <a:lnTo>
                  <a:pt x="96104" y="247564"/>
                </a:lnTo>
                <a:lnTo>
                  <a:pt x="93593" y="247910"/>
                </a:lnTo>
                <a:lnTo>
                  <a:pt x="90966" y="248141"/>
                </a:lnTo>
                <a:lnTo>
                  <a:pt x="89215" y="249247"/>
                </a:lnTo>
                <a:lnTo>
                  <a:pt x="88048" y="250937"/>
                </a:lnTo>
                <a:lnTo>
                  <a:pt x="87270" y="253016"/>
                </a:lnTo>
                <a:lnTo>
                  <a:pt x="85798" y="254403"/>
                </a:lnTo>
                <a:lnTo>
                  <a:pt x="83865" y="255327"/>
                </a:lnTo>
                <a:lnTo>
                  <a:pt x="81624" y="255943"/>
                </a:lnTo>
                <a:lnTo>
                  <a:pt x="79176" y="256354"/>
                </a:lnTo>
                <a:lnTo>
                  <a:pt x="76593" y="256627"/>
                </a:lnTo>
                <a:lnTo>
                  <a:pt x="73918" y="256810"/>
                </a:lnTo>
                <a:lnTo>
                  <a:pt x="71182" y="256932"/>
                </a:lnTo>
                <a:lnTo>
                  <a:pt x="65602" y="257067"/>
                </a:lnTo>
                <a:lnTo>
                  <a:pt x="57106" y="257143"/>
                </a:lnTo>
                <a:lnTo>
                  <a:pt x="55212" y="256201"/>
                </a:lnTo>
                <a:lnTo>
                  <a:pt x="53949" y="254621"/>
                </a:lnTo>
                <a:lnTo>
                  <a:pt x="53107" y="252615"/>
                </a:lnTo>
                <a:lnTo>
                  <a:pt x="51593" y="251277"/>
                </a:lnTo>
                <a:lnTo>
                  <a:pt x="49631" y="250386"/>
                </a:lnTo>
                <a:lnTo>
                  <a:pt x="47371" y="249791"/>
                </a:lnTo>
                <a:lnTo>
                  <a:pt x="45864" y="248443"/>
                </a:lnTo>
                <a:lnTo>
                  <a:pt x="44860" y="246591"/>
                </a:lnTo>
                <a:lnTo>
                  <a:pt x="44190" y="244404"/>
                </a:lnTo>
                <a:lnTo>
                  <a:pt x="42791" y="242946"/>
                </a:lnTo>
                <a:lnTo>
                  <a:pt x="40906" y="241974"/>
                </a:lnTo>
                <a:lnTo>
                  <a:pt x="38697" y="241326"/>
                </a:lnTo>
                <a:lnTo>
                  <a:pt x="37224" y="239942"/>
                </a:lnTo>
                <a:lnTo>
                  <a:pt x="36242" y="238066"/>
                </a:lnTo>
                <a:lnTo>
                  <a:pt x="35587" y="235863"/>
                </a:lnTo>
                <a:lnTo>
                  <a:pt x="32320" y="230876"/>
                </a:lnTo>
                <a:lnTo>
                  <a:pt x="30115" y="228212"/>
                </a:lnTo>
                <a:lnTo>
                  <a:pt x="28645" y="225484"/>
                </a:lnTo>
                <a:lnTo>
                  <a:pt x="27012" y="219913"/>
                </a:lnTo>
                <a:lnTo>
                  <a:pt x="26286" y="214261"/>
                </a:lnTo>
                <a:lnTo>
                  <a:pt x="25964" y="208575"/>
                </a:lnTo>
                <a:lnTo>
                  <a:pt x="25820" y="202872"/>
                </a:lnTo>
                <a:lnTo>
                  <a:pt x="25706" y="160020"/>
                </a:lnTo>
                <a:lnTo>
                  <a:pt x="26658" y="158115"/>
                </a:lnTo>
                <a:lnTo>
                  <a:pt x="28246" y="156845"/>
                </a:lnTo>
                <a:lnTo>
                  <a:pt x="30257" y="155998"/>
                </a:lnTo>
                <a:lnTo>
                  <a:pt x="31597" y="154481"/>
                </a:lnTo>
                <a:lnTo>
                  <a:pt x="32491" y="152518"/>
                </a:lnTo>
                <a:lnTo>
                  <a:pt x="33086" y="150256"/>
                </a:lnTo>
                <a:lnTo>
                  <a:pt x="36288" y="145203"/>
                </a:lnTo>
                <a:lnTo>
                  <a:pt x="38476" y="142522"/>
                </a:lnTo>
                <a:lnTo>
                  <a:pt x="39934" y="139782"/>
                </a:lnTo>
                <a:lnTo>
                  <a:pt x="41554" y="134198"/>
                </a:lnTo>
                <a:lnTo>
                  <a:pt x="42274" y="128541"/>
                </a:lnTo>
                <a:lnTo>
                  <a:pt x="42467" y="125699"/>
                </a:lnTo>
                <a:lnTo>
                  <a:pt x="43547" y="122852"/>
                </a:lnTo>
                <a:lnTo>
                  <a:pt x="47288" y="117148"/>
                </a:lnTo>
                <a:lnTo>
                  <a:pt x="49619" y="115246"/>
                </a:lnTo>
                <a:lnTo>
                  <a:pt x="52125" y="113979"/>
                </a:lnTo>
                <a:lnTo>
                  <a:pt x="54748" y="113133"/>
                </a:lnTo>
                <a:lnTo>
                  <a:pt x="56498" y="111617"/>
                </a:lnTo>
                <a:lnTo>
                  <a:pt x="57664" y="109654"/>
                </a:lnTo>
                <a:lnTo>
                  <a:pt x="58441" y="107393"/>
                </a:lnTo>
                <a:lnTo>
                  <a:pt x="61845" y="102340"/>
                </a:lnTo>
                <a:lnTo>
                  <a:pt x="64086" y="99659"/>
                </a:lnTo>
                <a:lnTo>
                  <a:pt x="65580" y="96919"/>
                </a:lnTo>
                <a:lnTo>
                  <a:pt x="67240" y="91336"/>
                </a:lnTo>
                <a:lnTo>
                  <a:pt x="68635" y="89465"/>
                </a:lnTo>
                <a:lnTo>
                  <a:pt x="70518" y="88219"/>
                </a:lnTo>
                <a:lnTo>
                  <a:pt x="72725" y="87388"/>
                </a:lnTo>
                <a:lnTo>
                  <a:pt x="74197" y="85881"/>
                </a:lnTo>
                <a:lnTo>
                  <a:pt x="75178" y="83924"/>
                </a:lnTo>
                <a:lnTo>
                  <a:pt x="75832" y="81667"/>
                </a:lnTo>
                <a:lnTo>
                  <a:pt x="77221" y="80162"/>
                </a:lnTo>
                <a:lnTo>
                  <a:pt x="79099" y="79159"/>
                </a:lnTo>
                <a:lnTo>
                  <a:pt x="81304" y="78491"/>
                </a:lnTo>
                <a:lnTo>
                  <a:pt x="83726" y="77092"/>
                </a:lnTo>
                <a:lnTo>
                  <a:pt x="86293" y="75207"/>
                </a:lnTo>
                <a:lnTo>
                  <a:pt x="88958" y="72998"/>
                </a:lnTo>
                <a:lnTo>
                  <a:pt x="91686" y="70573"/>
                </a:lnTo>
                <a:lnTo>
                  <a:pt x="97257" y="65339"/>
                </a:lnTo>
                <a:lnTo>
                  <a:pt x="99124" y="62609"/>
                </a:lnTo>
                <a:lnTo>
                  <a:pt x="101199" y="57036"/>
                </a:lnTo>
                <a:lnTo>
                  <a:pt x="104661" y="51384"/>
                </a:lnTo>
                <a:lnTo>
                  <a:pt x="106917" y="48544"/>
                </a:lnTo>
                <a:lnTo>
                  <a:pt x="108422" y="45698"/>
                </a:lnTo>
                <a:lnTo>
                  <a:pt x="110093" y="39995"/>
                </a:lnTo>
                <a:lnTo>
                  <a:pt x="111492" y="38093"/>
                </a:lnTo>
                <a:lnTo>
                  <a:pt x="113376" y="36826"/>
                </a:lnTo>
                <a:lnTo>
                  <a:pt x="115585" y="35981"/>
                </a:lnTo>
                <a:lnTo>
                  <a:pt x="118010" y="35417"/>
                </a:lnTo>
                <a:lnTo>
                  <a:pt x="120580" y="35041"/>
                </a:lnTo>
                <a:lnTo>
                  <a:pt x="123245" y="34791"/>
                </a:lnTo>
                <a:lnTo>
                  <a:pt x="125022" y="33671"/>
                </a:lnTo>
                <a:lnTo>
                  <a:pt x="126206" y="31973"/>
                </a:lnTo>
                <a:lnTo>
                  <a:pt x="127522" y="27545"/>
                </a:lnTo>
                <a:lnTo>
                  <a:pt x="128108" y="22403"/>
                </a:lnTo>
                <a:lnTo>
                  <a:pt x="129216" y="20650"/>
                </a:lnTo>
                <a:lnTo>
                  <a:pt x="130907" y="19482"/>
                </a:lnTo>
                <a:lnTo>
                  <a:pt x="132987" y="18703"/>
                </a:lnTo>
                <a:lnTo>
                  <a:pt x="134374" y="17231"/>
                </a:lnTo>
                <a:lnTo>
                  <a:pt x="135299" y="15298"/>
                </a:lnTo>
                <a:lnTo>
                  <a:pt x="136326" y="10609"/>
                </a:lnTo>
                <a:lnTo>
                  <a:pt x="136783" y="5350"/>
                </a:lnTo>
                <a:lnTo>
                  <a:pt x="135952" y="3567"/>
                </a:lnTo>
                <a:lnTo>
                  <a:pt x="134446" y="2378"/>
                </a:lnTo>
                <a:lnTo>
                  <a:pt x="132489" y="1586"/>
                </a:lnTo>
                <a:lnTo>
                  <a:pt x="130232" y="1057"/>
                </a:lnTo>
                <a:lnTo>
                  <a:pt x="127775" y="705"/>
                </a:lnTo>
                <a:lnTo>
                  <a:pt x="1200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2"/>
          <p:cNvSpPr/>
          <p:nvPr/>
        </p:nvSpPr>
        <p:spPr>
          <a:xfrm>
            <a:off x="2291714" y="4757747"/>
            <a:ext cx="265746" cy="334318"/>
          </a:xfrm>
          <a:custGeom>
            <a:avLst/>
            <a:gdLst/>
            <a:ahLst/>
            <a:cxnLst/>
            <a:rect l="0" t="0" r="0" b="0"/>
            <a:pathLst>
              <a:path w="265746" h="334318">
                <a:moveTo>
                  <a:pt x="111443" y="25707"/>
                </a:moveTo>
                <a:lnTo>
                  <a:pt x="115994" y="25707"/>
                </a:lnTo>
                <a:lnTo>
                  <a:pt x="117334" y="24755"/>
                </a:lnTo>
                <a:lnTo>
                  <a:pt x="118228" y="23168"/>
                </a:lnTo>
                <a:lnTo>
                  <a:pt x="118824" y="21157"/>
                </a:lnTo>
                <a:lnTo>
                  <a:pt x="120174" y="19816"/>
                </a:lnTo>
                <a:lnTo>
                  <a:pt x="122026" y="18923"/>
                </a:lnTo>
                <a:lnTo>
                  <a:pt x="126624" y="17929"/>
                </a:lnTo>
                <a:lnTo>
                  <a:pt x="131843" y="17488"/>
                </a:lnTo>
                <a:lnTo>
                  <a:pt x="134568" y="16418"/>
                </a:lnTo>
                <a:lnTo>
                  <a:pt x="140136" y="12689"/>
                </a:lnTo>
                <a:lnTo>
                  <a:pt x="148325" y="10396"/>
                </a:lnTo>
                <a:lnTo>
                  <a:pt x="153176" y="9786"/>
                </a:lnTo>
                <a:lnTo>
                  <a:pt x="161106" y="9106"/>
                </a:lnTo>
                <a:lnTo>
                  <a:pt x="164554" y="8925"/>
                </a:lnTo>
                <a:lnTo>
                  <a:pt x="168758" y="7852"/>
                </a:lnTo>
                <a:lnTo>
                  <a:pt x="173466" y="6183"/>
                </a:lnTo>
                <a:lnTo>
                  <a:pt x="178509" y="4119"/>
                </a:lnTo>
                <a:lnTo>
                  <a:pt x="186652" y="1825"/>
                </a:lnTo>
                <a:lnTo>
                  <a:pt x="194400" y="806"/>
                </a:lnTo>
                <a:lnTo>
                  <a:pt x="199132" y="534"/>
                </a:lnTo>
                <a:lnTo>
                  <a:pt x="208519" y="232"/>
                </a:lnTo>
                <a:lnTo>
                  <a:pt x="222305" y="38"/>
                </a:lnTo>
                <a:lnTo>
                  <a:pt x="234201" y="0"/>
                </a:lnTo>
                <a:lnTo>
                  <a:pt x="236144" y="949"/>
                </a:lnTo>
                <a:lnTo>
                  <a:pt x="237440" y="2534"/>
                </a:lnTo>
                <a:lnTo>
                  <a:pt x="238303" y="4544"/>
                </a:lnTo>
                <a:lnTo>
                  <a:pt x="239831" y="5884"/>
                </a:lnTo>
                <a:lnTo>
                  <a:pt x="241803" y="6777"/>
                </a:lnTo>
                <a:lnTo>
                  <a:pt x="246533" y="7769"/>
                </a:lnTo>
                <a:lnTo>
                  <a:pt x="251810" y="8210"/>
                </a:lnTo>
                <a:lnTo>
                  <a:pt x="253599" y="9280"/>
                </a:lnTo>
                <a:lnTo>
                  <a:pt x="254791" y="10946"/>
                </a:lnTo>
                <a:lnTo>
                  <a:pt x="256116" y="15337"/>
                </a:lnTo>
                <a:lnTo>
                  <a:pt x="256705" y="20463"/>
                </a:lnTo>
                <a:lnTo>
                  <a:pt x="257814" y="23164"/>
                </a:lnTo>
                <a:lnTo>
                  <a:pt x="262974" y="31516"/>
                </a:lnTo>
                <a:lnTo>
                  <a:pt x="264515" y="37179"/>
                </a:lnTo>
                <a:lnTo>
                  <a:pt x="265383" y="45722"/>
                </a:lnTo>
                <a:lnTo>
                  <a:pt x="265640" y="54287"/>
                </a:lnTo>
                <a:lnTo>
                  <a:pt x="265745" y="84551"/>
                </a:lnTo>
                <a:lnTo>
                  <a:pt x="264794" y="87797"/>
                </a:lnTo>
                <a:lnTo>
                  <a:pt x="263207" y="89960"/>
                </a:lnTo>
                <a:lnTo>
                  <a:pt x="256423" y="95545"/>
                </a:lnTo>
                <a:lnTo>
                  <a:pt x="250173" y="100561"/>
                </a:lnTo>
                <a:lnTo>
                  <a:pt x="245840" y="103233"/>
                </a:lnTo>
                <a:lnTo>
                  <a:pt x="241046" y="105966"/>
                </a:lnTo>
                <a:lnTo>
                  <a:pt x="233179" y="111543"/>
                </a:lnTo>
                <a:lnTo>
                  <a:pt x="225555" y="117197"/>
                </a:lnTo>
                <a:lnTo>
                  <a:pt x="220856" y="120038"/>
                </a:lnTo>
                <a:lnTo>
                  <a:pt x="215817" y="122884"/>
                </a:lnTo>
                <a:lnTo>
                  <a:pt x="207679" y="128588"/>
                </a:lnTo>
                <a:lnTo>
                  <a:pt x="200887" y="134297"/>
                </a:lnTo>
                <a:lnTo>
                  <a:pt x="194693" y="140009"/>
                </a:lnTo>
                <a:lnTo>
                  <a:pt x="190756" y="141914"/>
                </a:lnTo>
                <a:lnTo>
                  <a:pt x="186226" y="143183"/>
                </a:lnTo>
                <a:lnTo>
                  <a:pt x="181301" y="144030"/>
                </a:lnTo>
                <a:lnTo>
                  <a:pt x="173288" y="144970"/>
                </a:lnTo>
                <a:lnTo>
                  <a:pt x="169818" y="145221"/>
                </a:lnTo>
                <a:lnTo>
                  <a:pt x="166552" y="146341"/>
                </a:lnTo>
                <a:lnTo>
                  <a:pt x="160384" y="150125"/>
                </a:lnTo>
                <a:lnTo>
                  <a:pt x="156453" y="151515"/>
                </a:lnTo>
                <a:lnTo>
                  <a:pt x="151927" y="152442"/>
                </a:lnTo>
                <a:lnTo>
                  <a:pt x="147005" y="153060"/>
                </a:lnTo>
                <a:lnTo>
                  <a:pt x="138996" y="153746"/>
                </a:lnTo>
                <a:lnTo>
                  <a:pt x="132261" y="154051"/>
                </a:lnTo>
                <a:lnTo>
                  <a:pt x="126093" y="154187"/>
                </a:lnTo>
                <a:lnTo>
                  <a:pt x="124067" y="153270"/>
                </a:lnTo>
                <a:lnTo>
                  <a:pt x="122717" y="151707"/>
                </a:lnTo>
                <a:lnTo>
                  <a:pt x="121816" y="149712"/>
                </a:lnTo>
                <a:lnTo>
                  <a:pt x="122169" y="147430"/>
                </a:lnTo>
                <a:lnTo>
                  <a:pt x="125100" y="142354"/>
                </a:lnTo>
                <a:lnTo>
                  <a:pt x="128167" y="140619"/>
                </a:lnTo>
                <a:lnTo>
                  <a:pt x="132118" y="139463"/>
                </a:lnTo>
                <a:lnTo>
                  <a:pt x="136656" y="138692"/>
                </a:lnTo>
                <a:lnTo>
                  <a:pt x="141587" y="137225"/>
                </a:lnTo>
                <a:lnTo>
                  <a:pt x="146779" y="135295"/>
                </a:lnTo>
                <a:lnTo>
                  <a:pt x="152145" y="133056"/>
                </a:lnTo>
                <a:lnTo>
                  <a:pt x="157628" y="131563"/>
                </a:lnTo>
                <a:lnTo>
                  <a:pt x="163188" y="130568"/>
                </a:lnTo>
                <a:lnTo>
                  <a:pt x="168799" y="129905"/>
                </a:lnTo>
                <a:lnTo>
                  <a:pt x="173493" y="129462"/>
                </a:lnTo>
                <a:lnTo>
                  <a:pt x="181248" y="128970"/>
                </a:lnTo>
                <a:lnTo>
                  <a:pt x="190410" y="128752"/>
                </a:lnTo>
                <a:lnTo>
                  <a:pt x="224156" y="128588"/>
                </a:lnTo>
                <a:lnTo>
                  <a:pt x="227542" y="129537"/>
                </a:lnTo>
                <a:lnTo>
                  <a:pt x="233845" y="133131"/>
                </a:lnTo>
                <a:lnTo>
                  <a:pt x="239821" y="135364"/>
                </a:lnTo>
                <a:lnTo>
                  <a:pt x="242749" y="135960"/>
                </a:lnTo>
                <a:lnTo>
                  <a:pt x="244700" y="137309"/>
                </a:lnTo>
                <a:lnTo>
                  <a:pt x="246001" y="139161"/>
                </a:lnTo>
                <a:lnTo>
                  <a:pt x="247447" y="143759"/>
                </a:lnTo>
                <a:lnTo>
                  <a:pt x="248089" y="148977"/>
                </a:lnTo>
                <a:lnTo>
                  <a:pt x="249213" y="151702"/>
                </a:lnTo>
                <a:lnTo>
                  <a:pt x="254393" y="160089"/>
                </a:lnTo>
                <a:lnTo>
                  <a:pt x="255939" y="165760"/>
                </a:lnTo>
                <a:lnTo>
                  <a:pt x="256626" y="173996"/>
                </a:lnTo>
                <a:lnTo>
                  <a:pt x="256931" y="183054"/>
                </a:lnTo>
                <a:lnTo>
                  <a:pt x="257127" y="196630"/>
                </a:lnTo>
                <a:lnTo>
                  <a:pt x="257173" y="221680"/>
                </a:lnTo>
                <a:lnTo>
                  <a:pt x="255269" y="225888"/>
                </a:lnTo>
                <a:lnTo>
                  <a:pt x="252094" y="229647"/>
                </a:lnTo>
                <a:lnTo>
                  <a:pt x="248073" y="233104"/>
                </a:lnTo>
                <a:lnTo>
                  <a:pt x="245392" y="236362"/>
                </a:lnTo>
                <a:lnTo>
                  <a:pt x="240667" y="245498"/>
                </a:lnTo>
                <a:lnTo>
                  <a:pt x="236186" y="251345"/>
                </a:lnTo>
                <a:lnTo>
                  <a:pt x="228479" y="257118"/>
                </a:lnTo>
                <a:lnTo>
                  <a:pt x="223757" y="259992"/>
                </a:lnTo>
                <a:lnTo>
                  <a:pt x="215970" y="268264"/>
                </a:lnTo>
                <a:lnTo>
                  <a:pt x="212560" y="273137"/>
                </a:lnTo>
                <a:lnTo>
                  <a:pt x="209335" y="276385"/>
                </a:lnTo>
                <a:lnTo>
                  <a:pt x="206232" y="278551"/>
                </a:lnTo>
                <a:lnTo>
                  <a:pt x="198339" y="281910"/>
                </a:lnTo>
                <a:lnTo>
                  <a:pt x="185306" y="286578"/>
                </a:lnTo>
                <a:lnTo>
                  <a:pt x="179735" y="290109"/>
                </a:lnTo>
                <a:lnTo>
                  <a:pt x="175068" y="294367"/>
                </a:lnTo>
                <a:lnTo>
                  <a:pt x="171005" y="299112"/>
                </a:lnTo>
                <a:lnTo>
                  <a:pt x="166391" y="302274"/>
                </a:lnTo>
                <a:lnTo>
                  <a:pt x="161410" y="304383"/>
                </a:lnTo>
                <a:lnTo>
                  <a:pt x="156184" y="305789"/>
                </a:lnTo>
                <a:lnTo>
                  <a:pt x="150795" y="307678"/>
                </a:lnTo>
                <a:lnTo>
                  <a:pt x="145298" y="309891"/>
                </a:lnTo>
                <a:lnTo>
                  <a:pt x="139728" y="312318"/>
                </a:lnTo>
                <a:lnTo>
                  <a:pt x="128459" y="317555"/>
                </a:lnTo>
                <a:lnTo>
                  <a:pt x="105703" y="328678"/>
                </a:lnTo>
                <a:lnTo>
                  <a:pt x="99996" y="330558"/>
                </a:lnTo>
                <a:lnTo>
                  <a:pt x="94287" y="331811"/>
                </a:lnTo>
                <a:lnTo>
                  <a:pt x="88575" y="332647"/>
                </a:lnTo>
                <a:lnTo>
                  <a:pt x="83816" y="333204"/>
                </a:lnTo>
                <a:lnTo>
                  <a:pt x="75987" y="333823"/>
                </a:lnTo>
                <a:lnTo>
                  <a:pt x="71613" y="333987"/>
                </a:lnTo>
                <a:lnTo>
                  <a:pt x="57308" y="334220"/>
                </a:lnTo>
                <a:lnTo>
                  <a:pt x="14298" y="334317"/>
                </a:lnTo>
                <a:lnTo>
                  <a:pt x="12390" y="333365"/>
                </a:lnTo>
                <a:lnTo>
                  <a:pt x="11118" y="331778"/>
                </a:lnTo>
                <a:lnTo>
                  <a:pt x="10269" y="329767"/>
                </a:lnTo>
                <a:lnTo>
                  <a:pt x="8751" y="328426"/>
                </a:lnTo>
                <a:lnTo>
                  <a:pt x="6787" y="327532"/>
                </a:lnTo>
                <a:lnTo>
                  <a:pt x="4525" y="326936"/>
                </a:lnTo>
                <a:lnTo>
                  <a:pt x="3017" y="325587"/>
                </a:lnTo>
                <a:lnTo>
                  <a:pt x="2011" y="323735"/>
                </a:lnTo>
                <a:lnTo>
                  <a:pt x="894" y="319137"/>
                </a:lnTo>
                <a:lnTo>
                  <a:pt x="596" y="316577"/>
                </a:lnTo>
                <a:lnTo>
                  <a:pt x="0" y="30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3"/>
          <p:cNvSpPr/>
          <p:nvPr/>
        </p:nvSpPr>
        <p:spPr>
          <a:xfrm>
            <a:off x="2651770" y="4715021"/>
            <a:ext cx="197029" cy="321083"/>
          </a:xfrm>
          <a:custGeom>
            <a:avLst/>
            <a:gdLst/>
            <a:ahLst/>
            <a:cxnLst/>
            <a:rect l="0" t="0" r="0" b="0"/>
            <a:pathLst>
              <a:path w="197029" h="321083">
                <a:moveTo>
                  <a:pt x="145722" y="248456"/>
                </a:moveTo>
                <a:lnTo>
                  <a:pt x="145722" y="253007"/>
                </a:lnTo>
                <a:lnTo>
                  <a:pt x="144769" y="254348"/>
                </a:lnTo>
                <a:lnTo>
                  <a:pt x="143182" y="255241"/>
                </a:lnTo>
                <a:lnTo>
                  <a:pt x="141171" y="255837"/>
                </a:lnTo>
                <a:lnTo>
                  <a:pt x="136397" y="259039"/>
                </a:lnTo>
                <a:lnTo>
                  <a:pt x="131100" y="263637"/>
                </a:lnTo>
                <a:lnTo>
                  <a:pt x="125571" y="268856"/>
                </a:lnTo>
                <a:lnTo>
                  <a:pt x="120858" y="271581"/>
                </a:lnTo>
                <a:lnTo>
                  <a:pt x="114858" y="274350"/>
                </a:lnTo>
                <a:lnTo>
                  <a:pt x="108001" y="277149"/>
                </a:lnTo>
                <a:lnTo>
                  <a:pt x="102477" y="279967"/>
                </a:lnTo>
                <a:lnTo>
                  <a:pt x="97842" y="282798"/>
                </a:lnTo>
                <a:lnTo>
                  <a:pt x="93800" y="285638"/>
                </a:lnTo>
                <a:lnTo>
                  <a:pt x="90152" y="288484"/>
                </a:lnTo>
                <a:lnTo>
                  <a:pt x="86768" y="291334"/>
                </a:lnTo>
                <a:lnTo>
                  <a:pt x="83559" y="294187"/>
                </a:lnTo>
                <a:lnTo>
                  <a:pt x="79515" y="296088"/>
                </a:lnTo>
                <a:lnTo>
                  <a:pt x="74914" y="297356"/>
                </a:lnTo>
                <a:lnTo>
                  <a:pt x="69942" y="298201"/>
                </a:lnTo>
                <a:lnTo>
                  <a:pt x="65674" y="298765"/>
                </a:lnTo>
                <a:lnTo>
                  <a:pt x="61877" y="299140"/>
                </a:lnTo>
                <a:lnTo>
                  <a:pt x="58393" y="299390"/>
                </a:lnTo>
                <a:lnTo>
                  <a:pt x="55117" y="299557"/>
                </a:lnTo>
                <a:lnTo>
                  <a:pt x="48938" y="299743"/>
                </a:lnTo>
                <a:lnTo>
                  <a:pt x="34328" y="299872"/>
                </a:lnTo>
                <a:lnTo>
                  <a:pt x="22859" y="299888"/>
                </a:lnTo>
                <a:lnTo>
                  <a:pt x="20951" y="298936"/>
                </a:lnTo>
                <a:lnTo>
                  <a:pt x="19679" y="297349"/>
                </a:lnTo>
                <a:lnTo>
                  <a:pt x="18831" y="295339"/>
                </a:lnTo>
                <a:lnTo>
                  <a:pt x="17313" y="293999"/>
                </a:lnTo>
                <a:lnTo>
                  <a:pt x="15348" y="293105"/>
                </a:lnTo>
                <a:lnTo>
                  <a:pt x="13086" y="292510"/>
                </a:lnTo>
                <a:lnTo>
                  <a:pt x="11578" y="291160"/>
                </a:lnTo>
                <a:lnTo>
                  <a:pt x="10573" y="289308"/>
                </a:lnTo>
                <a:lnTo>
                  <a:pt x="9902" y="287121"/>
                </a:lnTo>
                <a:lnTo>
                  <a:pt x="8503" y="285662"/>
                </a:lnTo>
                <a:lnTo>
                  <a:pt x="6618" y="284690"/>
                </a:lnTo>
                <a:lnTo>
                  <a:pt x="4408" y="284043"/>
                </a:lnTo>
                <a:lnTo>
                  <a:pt x="2935" y="282658"/>
                </a:lnTo>
                <a:lnTo>
                  <a:pt x="1953" y="280782"/>
                </a:lnTo>
                <a:lnTo>
                  <a:pt x="862" y="276158"/>
                </a:lnTo>
                <a:lnTo>
                  <a:pt x="248" y="268200"/>
                </a:lnTo>
                <a:lnTo>
                  <a:pt x="66" y="259809"/>
                </a:lnTo>
                <a:lnTo>
                  <a:pt x="0" y="245588"/>
                </a:lnTo>
                <a:lnTo>
                  <a:pt x="949" y="242734"/>
                </a:lnTo>
                <a:lnTo>
                  <a:pt x="4543" y="237023"/>
                </a:lnTo>
                <a:lnTo>
                  <a:pt x="9316" y="231310"/>
                </a:lnTo>
                <a:lnTo>
                  <a:pt x="11922" y="228453"/>
                </a:lnTo>
                <a:lnTo>
                  <a:pt x="19898" y="220198"/>
                </a:lnTo>
                <a:lnTo>
                  <a:pt x="24692" y="215330"/>
                </a:lnTo>
                <a:lnTo>
                  <a:pt x="29793" y="211132"/>
                </a:lnTo>
                <a:lnTo>
                  <a:pt x="35098" y="207381"/>
                </a:lnTo>
                <a:lnTo>
                  <a:pt x="47026" y="199720"/>
                </a:lnTo>
                <a:lnTo>
                  <a:pt x="61852" y="189966"/>
                </a:lnTo>
                <a:lnTo>
                  <a:pt x="68854" y="185650"/>
                </a:lnTo>
                <a:lnTo>
                  <a:pt x="75427" y="181820"/>
                </a:lnTo>
                <a:lnTo>
                  <a:pt x="81713" y="178315"/>
                </a:lnTo>
                <a:lnTo>
                  <a:pt x="88762" y="174073"/>
                </a:lnTo>
                <a:lnTo>
                  <a:pt x="104214" y="164279"/>
                </a:lnTo>
                <a:lnTo>
                  <a:pt x="111383" y="159953"/>
                </a:lnTo>
                <a:lnTo>
                  <a:pt x="118066" y="156117"/>
                </a:lnTo>
                <a:lnTo>
                  <a:pt x="124427" y="152607"/>
                </a:lnTo>
                <a:lnTo>
                  <a:pt x="131526" y="149314"/>
                </a:lnTo>
                <a:lnTo>
                  <a:pt x="139115" y="146166"/>
                </a:lnTo>
                <a:lnTo>
                  <a:pt x="147032" y="143115"/>
                </a:lnTo>
                <a:lnTo>
                  <a:pt x="153263" y="140129"/>
                </a:lnTo>
                <a:lnTo>
                  <a:pt x="158369" y="137186"/>
                </a:lnTo>
                <a:lnTo>
                  <a:pt x="162726" y="134271"/>
                </a:lnTo>
                <a:lnTo>
                  <a:pt x="167535" y="131375"/>
                </a:lnTo>
                <a:lnTo>
                  <a:pt x="172647" y="128493"/>
                </a:lnTo>
                <a:lnTo>
                  <a:pt x="177959" y="125618"/>
                </a:lnTo>
                <a:lnTo>
                  <a:pt x="181501" y="122749"/>
                </a:lnTo>
                <a:lnTo>
                  <a:pt x="183862" y="119884"/>
                </a:lnTo>
                <a:lnTo>
                  <a:pt x="187438" y="114160"/>
                </a:lnTo>
                <a:lnTo>
                  <a:pt x="192203" y="108442"/>
                </a:lnTo>
                <a:lnTo>
                  <a:pt x="193854" y="105583"/>
                </a:lnTo>
                <a:lnTo>
                  <a:pt x="195689" y="99867"/>
                </a:lnTo>
                <a:lnTo>
                  <a:pt x="196722" y="91294"/>
                </a:lnTo>
                <a:lnTo>
                  <a:pt x="196964" y="83039"/>
                </a:lnTo>
                <a:lnTo>
                  <a:pt x="197028" y="78170"/>
                </a:lnTo>
                <a:lnTo>
                  <a:pt x="196119" y="73973"/>
                </a:lnTo>
                <a:lnTo>
                  <a:pt x="192568" y="66768"/>
                </a:lnTo>
                <a:lnTo>
                  <a:pt x="190288" y="64465"/>
                </a:lnTo>
                <a:lnTo>
                  <a:pt x="187815" y="62931"/>
                </a:lnTo>
                <a:lnTo>
                  <a:pt x="185214" y="61907"/>
                </a:lnTo>
                <a:lnTo>
                  <a:pt x="183480" y="59320"/>
                </a:lnTo>
                <a:lnTo>
                  <a:pt x="181553" y="51366"/>
                </a:lnTo>
                <a:lnTo>
                  <a:pt x="178157" y="44021"/>
                </a:lnTo>
                <a:lnTo>
                  <a:pt x="173472" y="37581"/>
                </a:lnTo>
                <a:lnTo>
                  <a:pt x="168216" y="31544"/>
                </a:lnTo>
                <a:lnTo>
                  <a:pt x="165480" y="29553"/>
                </a:lnTo>
                <a:lnTo>
                  <a:pt x="159901" y="27341"/>
                </a:lnTo>
                <a:lnTo>
                  <a:pt x="158032" y="25799"/>
                </a:lnTo>
                <a:lnTo>
                  <a:pt x="156786" y="23818"/>
                </a:lnTo>
                <a:lnTo>
                  <a:pt x="155956" y="21545"/>
                </a:lnTo>
                <a:lnTo>
                  <a:pt x="152493" y="16479"/>
                </a:lnTo>
                <a:lnTo>
                  <a:pt x="147779" y="11053"/>
                </a:lnTo>
                <a:lnTo>
                  <a:pt x="142509" y="5466"/>
                </a:lnTo>
                <a:lnTo>
                  <a:pt x="139770" y="3595"/>
                </a:lnTo>
                <a:lnTo>
                  <a:pt x="134186" y="1517"/>
                </a:lnTo>
                <a:lnTo>
                  <a:pt x="128530" y="593"/>
                </a:lnTo>
                <a:lnTo>
                  <a:pt x="122841" y="182"/>
                </a:lnTo>
                <a:lnTo>
                  <a:pt x="117138" y="0"/>
                </a:lnTo>
                <a:lnTo>
                  <a:pt x="115236" y="904"/>
                </a:lnTo>
                <a:lnTo>
                  <a:pt x="113968" y="2459"/>
                </a:lnTo>
                <a:lnTo>
                  <a:pt x="113123" y="4448"/>
                </a:lnTo>
                <a:lnTo>
                  <a:pt x="107382" y="11798"/>
                </a:lnTo>
                <a:lnTo>
                  <a:pt x="105875" y="14484"/>
                </a:lnTo>
                <a:lnTo>
                  <a:pt x="104199" y="20009"/>
                </a:lnTo>
                <a:lnTo>
                  <a:pt x="103256" y="28474"/>
                </a:lnTo>
                <a:lnTo>
                  <a:pt x="102172" y="31316"/>
                </a:lnTo>
                <a:lnTo>
                  <a:pt x="97046" y="39868"/>
                </a:lnTo>
                <a:lnTo>
                  <a:pt x="95513" y="45577"/>
                </a:lnTo>
                <a:lnTo>
                  <a:pt x="94832" y="53830"/>
                </a:lnTo>
                <a:lnTo>
                  <a:pt x="94650" y="58698"/>
                </a:lnTo>
                <a:lnTo>
                  <a:pt x="93577" y="63848"/>
                </a:lnTo>
                <a:lnTo>
                  <a:pt x="91909" y="69186"/>
                </a:lnTo>
                <a:lnTo>
                  <a:pt x="89844" y="74650"/>
                </a:lnTo>
                <a:lnTo>
                  <a:pt x="88467" y="80198"/>
                </a:lnTo>
                <a:lnTo>
                  <a:pt x="87550" y="85802"/>
                </a:lnTo>
                <a:lnTo>
                  <a:pt x="86938" y="91442"/>
                </a:lnTo>
                <a:lnTo>
                  <a:pt x="86258" y="100250"/>
                </a:lnTo>
                <a:lnTo>
                  <a:pt x="85956" y="107339"/>
                </a:lnTo>
                <a:lnTo>
                  <a:pt x="85822" y="113665"/>
                </a:lnTo>
                <a:lnTo>
                  <a:pt x="85714" y="259779"/>
                </a:lnTo>
                <a:lnTo>
                  <a:pt x="86667" y="262672"/>
                </a:lnTo>
                <a:lnTo>
                  <a:pt x="91606" y="271295"/>
                </a:lnTo>
                <a:lnTo>
                  <a:pt x="93095" y="277022"/>
                </a:lnTo>
                <a:lnTo>
                  <a:pt x="93934" y="285601"/>
                </a:lnTo>
                <a:lnTo>
                  <a:pt x="95004" y="288459"/>
                </a:lnTo>
                <a:lnTo>
                  <a:pt x="100109" y="297033"/>
                </a:lnTo>
                <a:lnTo>
                  <a:pt x="101637" y="302749"/>
                </a:lnTo>
                <a:lnTo>
                  <a:pt x="102997" y="304654"/>
                </a:lnTo>
                <a:lnTo>
                  <a:pt x="104856" y="305923"/>
                </a:lnTo>
                <a:lnTo>
                  <a:pt x="107048" y="306770"/>
                </a:lnTo>
                <a:lnTo>
                  <a:pt x="108509" y="308287"/>
                </a:lnTo>
                <a:lnTo>
                  <a:pt x="109484" y="310251"/>
                </a:lnTo>
                <a:lnTo>
                  <a:pt x="110566" y="314973"/>
                </a:lnTo>
                <a:lnTo>
                  <a:pt x="111175" y="321082"/>
                </a:lnTo>
                <a:lnTo>
                  <a:pt x="111261" y="320685"/>
                </a:lnTo>
                <a:lnTo>
                  <a:pt x="111432" y="3170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4"/>
          <p:cNvSpPr/>
          <p:nvPr/>
        </p:nvSpPr>
        <p:spPr>
          <a:xfrm>
            <a:off x="2944533" y="4740592"/>
            <a:ext cx="159875" cy="119620"/>
          </a:xfrm>
          <a:custGeom>
            <a:avLst/>
            <a:gdLst/>
            <a:ahLst/>
            <a:cxnLst/>
            <a:rect l="0" t="0" r="0" b="0"/>
            <a:pathLst>
              <a:path w="159875" h="119620">
                <a:moveTo>
                  <a:pt x="67271" y="0"/>
                </a:moveTo>
                <a:lnTo>
                  <a:pt x="67271" y="4551"/>
                </a:lnTo>
                <a:lnTo>
                  <a:pt x="66319" y="6844"/>
                </a:lnTo>
                <a:lnTo>
                  <a:pt x="64731" y="9325"/>
                </a:lnTo>
                <a:lnTo>
                  <a:pt x="62721" y="11932"/>
                </a:lnTo>
                <a:lnTo>
                  <a:pt x="60428" y="14622"/>
                </a:lnTo>
                <a:lnTo>
                  <a:pt x="57947" y="17368"/>
                </a:lnTo>
                <a:lnTo>
                  <a:pt x="55340" y="20151"/>
                </a:lnTo>
                <a:lnTo>
                  <a:pt x="53602" y="22959"/>
                </a:lnTo>
                <a:lnTo>
                  <a:pt x="52443" y="25784"/>
                </a:lnTo>
                <a:lnTo>
                  <a:pt x="51671" y="28619"/>
                </a:lnTo>
                <a:lnTo>
                  <a:pt x="51156" y="31462"/>
                </a:lnTo>
                <a:lnTo>
                  <a:pt x="50813" y="34310"/>
                </a:lnTo>
                <a:lnTo>
                  <a:pt x="50584" y="37160"/>
                </a:lnTo>
                <a:lnTo>
                  <a:pt x="49479" y="40014"/>
                </a:lnTo>
                <a:lnTo>
                  <a:pt x="47790" y="42868"/>
                </a:lnTo>
                <a:lnTo>
                  <a:pt x="45711" y="45724"/>
                </a:lnTo>
                <a:lnTo>
                  <a:pt x="44326" y="49533"/>
                </a:lnTo>
                <a:lnTo>
                  <a:pt x="43402" y="53977"/>
                </a:lnTo>
                <a:lnTo>
                  <a:pt x="42786" y="58844"/>
                </a:lnTo>
                <a:lnTo>
                  <a:pt x="41423" y="62090"/>
                </a:lnTo>
                <a:lnTo>
                  <a:pt x="39561" y="64253"/>
                </a:lnTo>
                <a:lnTo>
                  <a:pt x="37368" y="65696"/>
                </a:lnTo>
                <a:lnTo>
                  <a:pt x="35906" y="67609"/>
                </a:lnTo>
                <a:lnTo>
                  <a:pt x="34931" y="69838"/>
                </a:lnTo>
                <a:lnTo>
                  <a:pt x="34281" y="72276"/>
                </a:lnTo>
                <a:lnTo>
                  <a:pt x="32895" y="74854"/>
                </a:lnTo>
                <a:lnTo>
                  <a:pt x="31019" y="77526"/>
                </a:lnTo>
                <a:lnTo>
                  <a:pt x="28816" y="80259"/>
                </a:lnTo>
                <a:lnTo>
                  <a:pt x="26394" y="82081"/>
                </a:lnTo>
                <a:lnTo>
                  <a:pt x="23828" y="83296"/>
                </a:lnTo>
                <a:lnTo>
                  <a:pt x="21164" y="84105"/>
                </a:lnTo>
                <a:lnTo>
                  <a:pt x="19388" y="85598"/>
                </a:lnTo>
                <a:lnTo>
                  <a:pt x="18204" y="87545"/>
                </a:lnTo>
                <a:lnTo>
                  <a:pt x="17415" y="89796"/>
                </a:lnTo>
                <a:lnTo>
                  <a:pt x="15936" y="92249"/>
                </a:lnTo>
                <a:lnTo>
                  <a:pt x="13998" y="94837"/>
                </a:lnTo>
                <a:lnTo>
                  <a:pt x="11753" y="97515"/>
                </a:lnTo>
                <a:lnTo>
                  <a:pt x="10257" y="100252"/>
                </a:lnTo>
                <a:lnTo>
                  <a:pt x="9259" y="103030"/>
                </a:lnTo>
                <a:lnTo>
                  <a:pt x="8594" y="105834"/>
                </a:lnTo>
                <a:lnTo>
                  <a:pt x="7198" y="107704"/>
                </a:lnTo>
                <a:lnTo>
                  <a:pt x="5315" y="108950"/>
                </a:lnTo>
                <a:lnTo>
                  <a:pt x="3108" y="109781"/>
                </a:lnTo>
                <a:lnTo>
                  <a:pt x="1635" y="111287"/>
                </a:lnTo>
                <a:lnTo>
                  <a:pt x="654" y="113244"/>
                </a:lnTo>
                <a:lnTo>
                  <a:pt x="0" y="115501"/>
                </a:lnTo>
                <a:lnTo>
                  <a:pt x="516" y="117006"/>
                </a:lnTo>
                <a:lnTo>
                  <a:pt x="1813" y="118009"/>
                </a:lnTo>
                <a:lnTo>
                  <a:pt x="3630" y="118678"/>
                </a:lnTo>
                <a:lnTo>
                  <a:pt x="8189" y="119421"/>
                </a:lnTo>
                <a:lnTo>
                  <a:pt x="10738" y="119619"/>
                </a:lnTo>
                <a:lnTo>
                  <a:pt x="15295" y="118798"/>
                </a:lnTo>
                <a:lnTo>
                  <a:pt x="21191" y="117299"/>
                </a:lnTo>
                <a:lnTo>
                  <a:pt x="27978" y="115347"/>
                </a:lnTo>
                <a:lnTo>
                  <a:pt x="35361" y="114046"/>
                </a:lnTo>
                <a:lnTo>
                  <a:pt x="43140" y="113178"/>
                </a:lnTo>
                <a:lnTo>
                  <a:pt x="51184" y="112599"/>
                </a:lnTo>
                <a:lnTo>
                  <a:pt x="59404" y="112214"/>
                </a:lnTo>
                <a:lnTo>
                  <a:pt x="76157" y="111785"/>
                </a:lnTo>
                <a:lnTo>
                  <a:pt x="120922" y="111452"/>
                </a:lnTo>
                <a:lnTo>
                  <a:pt x="155849" y="111443"/>
                </a:lnTo>
                <a:lnTo>
                  <a:pt x="157756" y="110490"/>
                </a:lnTo>
                <a:lnTo>
                  <a:pt x="159027" y="108903"/>
                </a:lnTo>
                <a:lnTo>
                  <a:pt x="159874" y="106892"/>
                </a:lnTo>
                <a:lnTo>
                  <a:pt x="159487" y="105551"/>
                </a:lnTo>
                <a:lnTo>
                  <a:pt x="158276" y="104657"/>
                </a:lnTo>
                <a:lnTo>
                  <a:pt x="152996" y="1028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5"/>
          <p:cNvSpPr/>
          <p:nvPr/>
        </p:nvSpPr>
        <p:spPr>
          <a:xfrm>
            <a:off x="3080385" y="4740592"/>
            <a:ext cx="25718" cy="334329"/>
          </a:xfrm>
          <a:custGeom>
            <a:avLst/>
            <a:gdLst/>
            <a:ahLst/>
            <a:cxnLst/>
            <a:rect l="0" t="0" r="0" b="0"/>
            <a:pathLst>
              <a:path w="25718" h="334329">
                <a:moveTo>
                  <a:pt x="0" y="0"/>
                </a:moveTo>
                <a:lnTo>
                  <a:pt x="0" y="74343"/>
                </a:lnTo>
                <a:lnTo>
                  <a:pt x="952" y="79090"/>
                </a:lnTo>
                <a:lnTo>
                  <a:pt x="2540" y="83206"/>
                </a:lnTo>
                <a:lnTo>
                  <a:pt x="4550" y="86904"/>
                </a:lnTo>
                <a:lnTo>
                  <a:pt x="5891" y="91273"/>
                </a:lnTo>
                <a:lnTo>
                  <a:pt x="6785" y="96091"/>
                </a:lnTo>
                <a:lnTo>
                  <a:pt x="7380" y="101208"/>
                </a:lnTo>
                <a:lnTo>
                  <a:pt x="7778" y="106525"/>
                </a:lnTo>
                <a:lnTo>
                  <a:pt x="8042" y="111974"/>
                </a:lnTo>
                <a:lnTo>
                  <a:pt x="8336" y="123109"/>
                </a:lnTo>
                <a:lnTo>
                  <a:pt x="8569" y="186578"/>
                </a:lnTo>
                <a:lnTo>
                  <a:pt x="9523" y="192013"/>
                </a:lnTo>
                <a:lnTo>
                  <a:pt x="11111" y="197542"/>
                </a:lnTo>
                <a:lnTo>
                  <a:pt x="13122" y="203132"/>
                </a:lnTo>
                <a:lnTo>
                  <a:pt x="14463" y="209716"/>
                </a:lnTo>
                <a:lnTo>
                  <a:pt x="15357" y="216963"/>
                </a:lnTo>
                <a:lnTo>
                  <a:pt x="16350" y="230731"/>
                </a:lnTo>
                <a:lnTo>
                  <a:pt x="16791" y="240024"/>
                </a:lnTo>
                <a:lnTo>
                  <a:pt x="16987" y="247330"/>
                </a:lnTo>
                <a:lnTo>
                  <a:pt x="17131" y="265636"/>
                </a:lnTo>
                <a:lnTo>
                  <a:pt x="17144" y="302894"/>
                </a:lnTo>
                <a:lnTo>
                  <a:pt x="18097" y="305752"/>
                </a:lnTo>
                <a:lnTo>
                  <a:pt x="19684" y="308610"/>
                </a:lnTo>
                <a:lnTo>
                  <a:pt x="21695" y="311467"/>
                </a:lnTo>
                <a:lnTo>
                  <a:pt x="23036" y="314325"/>
                </a:lnTo>
                <a:lnTo>
                  <a:pt x="23930" y="317183"/>
                </a:lnTo>
                <a:lnTo>
                  <a:pt x="24525" y="320040"/>
                </a:lnTo>
                <a:lnTo>
                  <a:pt x="25188" y="325755"/>
                </a:lnTo>
                <a:lnTo>
                  <a:pt x="25717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6"/>
          <p:cNvSpPr/>
          <p:nvPr/>
        </p:nvSpPr>
        <p:spPr>
          <a:xfrm>
            <a:off x="2334577" y="5314962"/>
            <a:ext cx="385763" cy="282880"/>
          </a:xfrm>
          <a:custGeom>
            <a:avLst/>
            <a:gdLst/>
            <a:ahLst/>
            <a:cxnLst/>
            <a:rect l="0" t="0" r="0" b="0"/>
            <a:pathLst>
              <a:path w="385763" h="282880">
                <a:moveTo>
                  <a:pt x="0" y="25705"/>
                </a:moveTo>
                <a:lnTo>
                  <a:pt x="28619" y="25705"/>
                </a:lnTo>
                <a:lnTo>
                  <a:pt x="30509" y="24753"/>
                </a:lnTo>
                <a:lnTo>
                  <a:pt x="31770" y="23166"/>
                </a:lnTo>
                <a:lnTo>
                  <a:pt x="32610" y="21154"/>
                </a:lnTo>
                <a:lnTo>
                  <a:pt x="34122" y="19813"/>
                </a:lnTo>
                <a:lnTo>
                  <a:pt x="36083" y="18920"/>
                </a:lnTo>
                <a:lnTo>
                  <a:pt x="41755" y="17927"/>
                </a:lnTo>
                <a:lnTo>
                  <a:pt x="50625" y="17486"/>
                </a:lnTo>
                <a:lnTo>
                  <a:pt x="60918" y="14750"/>
                </a:lnTo>
                <a:lnTo>
                  <a:pt x="71842" y="10359"/>
                </a:lnTo>
                <a:lnTo>
                  <a:pt x="83047" y="5232"/>
                </a:lnTo>
                <a:lnTo>
                  <a:pt x="94378" y="2318"/>
                </a:lnTo>
                <a:lnTo>
                  <a:pt x="105763" y="1023"/>
                </a:lnTo>
                <a:lnTo>
                  <a:pt x="117173" y="448"/>
                </a:lnTo>
                <a:lnTo>
                  <a:pt x="131134" y="192"/>
                </a:lnTo>
                <a:lnTo>
                  <a:pt x="188744" y="0"/>
                </a:lnTo>
                <a:lnTo>
                  <a:pt x="196314" y="948"/>
                </a:lnTo>
                <a:lnTo>
                  <a:pt x="203266" y="2533"/>
                </a:lnTo>
                <a:lnTo>
                  <a:pt x="209806" y="4542"/>
                </a:lnTo>
                <a:lnTo>
                  <a:pt x="216070" y="6834"/>
                </a:lnTo>
                <a:lnTo>
                  <a:pt x="228111" y="11921"/>
                </a:lnTo>
                <a:lnTo>
                  <a:pt x="239813" y="14816"/>
                </a:lnTo>
                <a:lnTo>
                  <a:pt x="245600" y="15588"/>
                </a:lnTo>
                <a:lnTo>
                  <a:pt x="254571" y="18986"/>
                </a:lnTo>
                <a:lnTo>
                  <a:pt x="264976" y="26255"/>
                </a:lnTo>
                <a:lnTo>
                  <a:pt x="268091" y="28929"/>
                </a:lnTo>
                <a:lnTo>
                  <a:pt x="270167" y="31664"/>
                </a:lnTo>
                <a:lnTo>
                  <a:pt x="272474" y="37244"/>
                </a:lnTo>
                <a:lnTo>
                  <a:pt x="273773" y="45740"/>
                </a:lnTo>
                <a:lnTo>
                  <a:pt x="274158" y="54290"/>
                </a:lnTo>
                <a:lnTo>
                  <a:pt x="276788" y="62539"/>
                </a:lnTo>
                <a:lnTo>
                  <a:pt x="278823" y="67407"/>
                </a:lnTo>
                <a:lnTo>
                  <a:pt x="280179" y="72556"/>
                </a:lnTo>
                <a:lnTo>
                  <a:pt x="281084" y="77894"/>
                </a:lnTo>
                <a:lnTo>
                  <a:pt x="281687" y="83358"/>
                </a:lnTo>
                <a:lnTo>
                  <a:pt x="282357" y="91969"/>
                </a:lnTo>
                <a:lnTo>
                  <a:pt x="282654" y="99923"/>
                </a:lnTo>
                <a:lnTo>
                  <a:pt x="282861" y="126084"/>
                </a:lnTo>
                <a:lnTo>
                  <a:pt x="281919" y="131677"/>
                </a:lnTo>
                <a:lnTo>
                  <a:pt x="280339" y="137310"/>
                </a:lnTo>
                <a:lnTo>
                  <a:pt x="273563" y="156881"/>
                </a:lnTo>
                <a:lnTo>
                  <a:pt x="270958" y="164591"/>
                </a:lnTo>
                <a:lnTo>
                  <a:pt x="268269" y="171636"/>
                </a:lnTo>
                <a:lnTo>
                  <a:pt x="265523" y="178237"/>
                </a:lnTo>
                <a:lnTo>
                  <a:pt x="262741" y="184543"/>
                </a:lnTo>
                <a:lnTo>
                  <a:pt x="260885" y="190652"/>
                </a:lnTo>
                <a:lnTo>
                  <a:pt x="259648" y="196630"/>
                </a:lnTo>
                <a:lnTo>
                  <a:pt x="258824" y="202520"/>
                </a:lnTo>
                <a:lnTo>
                  <a:pt x="256369" y="207399"/>
                </a:lnTo>
                <a:lnTo>
                  <a:pt x="252828" y="211604"/>
                </a:lnTo>
                <a:lnTo>
                  <a:pt x="244765" y="219769"/>
                </a:lnTo>
                <a:lnTo>
                  <a:pt x="241282" y="224614"/>
                </a:lnTo>
                <a:lnTo>
                  <a:pt x="238007" y="229748"/>
                </a:lnTo>
                <a:lnTo>
                  <a:pt x="229288" y="237994"/>
                </a:lnTo>
                <a:lnTo>
                  <a:pt x="224297" y="241525"/>
                </a:lnTo>
                <a:lnTo>
                  <a:pt x="220016" y="245786"/>
                </a:lnTo>
                <a:lnTo>
                  <a:pt x="216210" y="250530"/>
                </a:lnTo>
                <a:lnTo>
                  <a:pt x="212720" y="255599"/>
                </a:lnTo>
                <a:lnTo>
                  <a:pt x="209441" y="258978"/>
                </a:lnTo>
                <a:lnTo>
                  <a:pt x="206302" y="261230"/>
                </a:lnTo>
                <a:lnTo>
                  <a:pt x="189870" y="269396"/>
                </a:lnTo>
                <a:lnTo>
                  <a:pt x="178389" y="277404"/>
                </a:lnTo>
                <a:lnTo>
                  <a:pt x="174171" y="279229"/>
                </a:lnTo>
                <a:lnTo>
                  <a:pt x="164404" y="281257"/>
                </a:lnTo>
                <a:lnTo>
                  <a:pt x="152746" y="282399"/>
                </a:lnTo>
                <a:lnTo>
                  <a:pt x="143260" y="282738"/>
                </a:lnTo>
                <a:lnTo>
                  <a:pt x="126098" y="282861"/>
                </a:lnTo>
                <a:lnTo>
                  <a:pt x="100369" y="282879"/>
                </a:lnTo>
                <a:lnTo>
                  <a:pt x="98345" y="281927"/>
                </a:lnTo>
                <a:lnTo>
                  <a:pt x="96996" y="280340"/>
                </a:lnTo>
                <a:lnTo>
                  <a:pt x="96096" y="278329"/>
                </a:lnTo>
                <a:lnTo>
                  <a:pt x="94544" y="276988"/>
                </a:lnTo>
                <a:lnTo>
                  <a:pt x="92557" y="276095"/>
                </a:lnTo>
                <a:lnTo>
                  <a:pt x="90280" y="275499"/>
                </a:lnTo>
                <a:lnTo>
                  <a:pt x="88761" y="274149"/>
                </a:lnTo>
                <a:lnTo>
                  <a:pt x="87749" y="272297"/>
                </a:lnTo>
                <a:lnTo>
                  <a:pt x="87075" y="270110"/>
                </a:lnTo>
                <a:lnTo>
                  <a:pt x="83785" y="265140"/>
                </a:lnTo>
                <a:lnTo>
                  <a:pt x="81574" y="262481"/>
                </a:lnTo>
                <a:lnTo>
                  <a:pt x="80100" y="259755"/>
                </a:lnTo>
                <a:lnTo>
                  <a:pt x="78463" y="254187"/>
                </a:lnTo>
                <a:lnTo>
                  <a:pt x="77541" y="245698"/>
                </a:lnTo>
                <a:lnTo>
                  <a:pt x="77325" y="237462"/>
                </a:lnTo>
                <a:lnTo>
                  <a:pt x="77163" y="211795"/>
                </a:lnTo>
                <a:lnTo>
                  <a:pt x="78112" y="209773"/>
                </a:lnTo>
                <a:lnTo>
                  <a:pt x="79697" y="208424"/>
                </a:lnTo>
                <a:lnTo>
                  <a:pt x="81706" y="207525"/>
                </a:lnTo>
                <a:lnTo>
                  <a:pt x="83046" y="205973"/>
                </a:lnTo>
                <a:lnTo>
                  <a:pt x="83939" y="203987"/>
                </a:lnTo>
                <a:lnTo>
                  <a:pt x="84534" y="201710"/>
                </a:lnTo>
                <a:lnTo>
                  <a:pt x="85884" y="200192"/>
                </a:lnTo>
                <a:lnTo>
                  <a:pt x="87736" y="199180"/>
                </a:lnTo>
                <a:lnTo>
                  <a:pt x="89923" y="198504"/>
                </a:lnTo>
                <a:lnTo>
                  <a:pt x="94893" y="195215"/>
                </a:lnTo>
                <a:lnTo>
                  <a:pt x="103047" y="188007"/>
                </a:lnTo>
                <a:lnTo>
                  <a:pt x="105845" y="185342"/>
                </a:lnTo>
                <a:lnTo>
                  <a:pt x="109616" y="183565"/>
                </a:lnTo>
                <a:lnTo>
                  <a:pt x="118886" y="181590"/>
                </a:lnTo>
                <a:lnTo>
                  <a:pt x="124977" y="181063"/>
                </a:lnTo>
                <a:lnTo>
                  <a:pt x="131896" y="180712"/>
                </a:lnTo>
                <a:lnTo>
                  <a:pt x="150205" y="180218"/>
                </a:lnTo>
                <a:lnTo>
                  <a:pt x="174027" y="180051"/>
                </a:lnTo>
                <a:lnTo>
                  <a:pt x="193380" y="180022"/>
                </a:lnTo>
                <a:lnTo>
                  <a:pt x="200357" y="180971"/>
                </a:lnTo>
                <a:lnTo>
                  <a:pt x="207867" y="182555"/>
                </a:lnTo>
                <a:lnTo>
                  <a:pt x="215730" y="184565"/>
                </a:lnTo>
                <a:lnTo>
                  <a:pt x="222878" y="186856"/>
                </a:lnTo>
                <a:lnTo>
                  <a:pt x="229548" y="189337"/>
                </a:lnTo>
                <a:lnTo>
                  <a:pt x="235899" y="191943"/>
                </a:lnTo>
                <a:lnTo>
                  <a:pt x="242991" y="194633"/>
                </a:lnTo>
                <a:lnTo>
                  <a:pt x="258491" y="200162"/>
                </a:lnTo>
                <a:lnTo>
                  <a:pt x="269825" y="205794"/>
                </a:lnTo>
                <a:lnTo>
                  <a:pt x="278990" y="211472"/>
                </a:lnTo>
                <a:lnTo>
                  <a:pt x="289413" y="217170"/>
                </a:lnTo>
                <a:lnTo>
                  <a:pt x="311627" y="228590"/>
                </a:lnTo>
                <a:lnTo>
                  <a:pt x="322968" y="234304"/>
                </a:lnTo>
                <a:lnTo>
                  <a:pt x="326755" y="237161"/>
                </a:lnTo>
                <a:lnTo>
                  <a:pt x="329279" y="240018"/>
                </a:lnTo>
                <a:lnTo>
                  <a:pt x="333036" y="245733"/>
                </a:lnTo>
                <a:lnTo>
                  <a:pt x="340507" y="254305"/>
                </a:lnTo>
                <a:lnTo>
                  <a:pt x="345964" y="260020"/>
                </a:lnTo>
                <a:lnTo>
                  <a:pt x="348753" y="261925"/>
                </a:lnTo>
                <a:lnTo>
                  <a:pt x="357228" y="265559"/>
                </a:lnTo>
                <a:lnTo>
                  <a:pt x="365772" y="271292"/>
                </a:lnTo>
                <a:lnTo>
                  <a:pt x="371481" y="272967"/>
                </a:lnTo>
                <a:lnTo>
                  <a:pt x="373384" y="272462"/>
                </a:lnTo>
                <a:lnTo>
                  <a:pt x="374652" y="271172"/>
                </a:lnTo>
                <a:lnTo>
                  <a:pt x="375498" y="269359"/>
                </a:lnTo>
                <a:lnTo>
                  <a:pt x="378978" y="264806"/>
                </a:lnTo>
                <a:lnTo>
                  <a:pt x="385762" y="2571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7"/>
          <p:cNvSpPr/>
          <p:nvPr/>
        </p:nvSpPr>
        <p:spPr>
          <a:xfrm>
            <a:off x="2754671" y="5246373"/>
            <a:ext cx="154232" cy="300035"/>
          </a:xfrm>
          <a:custGeom>
            <a:avLst/>
            <a:gdLst/>
            <a:ahLst/>
            <a:cxnLst/>
            <a:rect l="0" t="0" r="0" b="0"/>
            <a:pathLst>
              <a:path w="154232" h="300035">
                <a:moveTo>
                  <a:pt x="128546" y="222881"/>
                </a:moveTo>
                <a:lnTo>
                  <a:pt x="128546" y="227433"/>
                </a:lnTo>
                <a:lnTo>
                  <a:pt x="127593" y="228773"/>
                </a:lnTo>
                <a:lnTo>
                  <a:pt x="126006" y="229667"/>
                </a:lnTo>
                <a:lnTo>
                  <a:pt x="121702" y="230660"/>
                </a:lnTo>
                <a:lnTo>
                  <a:pt x="119221" y="230925"/>
                </a:lnTo>
                <a:lnTo>
                  <a:pt x="116614" y="231101"/>
                </a:lnTo>
                <a:lnTo>
                  <a:pt x="113924" y="232172"/>
                </a:lnTo>
                <a:lnTo>
                  <a:pt x="111178" y="233837"/>
                </a:lnTo>
                <a:lnTo>
                  <a:pt x="108395" y="235900"/>
                </a:lnTo>
                <a:lnTo>
                  <a:pt x="104634" y="237276"/>
                </a:lnTo>
                <a:lnTo>
                  <a:pt x="100222" y="238193"/>
                </a:lnTo>
                <a:lnTo>
                  <a:pt x="95376" y="238804"/>
                </a:lnTo>
                <a:lnTo>
                  <a:pt x="91193" y="239211"/>
                </a:lnTo>
                <a:lnTo>
                  <a:pt x="87451" y="239484"/>
                </a:lnTo>
                <a:lnTo>
                  <a:pt x="84004" y="239665"/>
                </a:lnTo>
                <a:lnTo>
                  <a:pt x="80754" y="240738"/>
                </a:lnTo>
                <a:lnTo>
                  <a:pt x="77635" y="242406"/>
                </a:lnTo>
                <a:lnTo>
                  <a:pt x="74603" y="244470"/>
                </a:lnTo>
                <a:lnTo>
                  <a:pt x="71629" y="245846"/>
                </a:lnTo>
                <a:lnTo>
                  <a:pt x="68694" y="246764"/>
                </a:lnTo>
                <a:lnTo>
                  <a:pt x="65784" y="247376"/>
                </a:lnTo>
                <a:lnTo>
                  <a:pt x="62893" y="247783"/>
                </a:lnTo>
                <a:lnTo>
                  <a:pt x="60012" y="248055"/>
                </a:lnTo>
                <a:lnTo>
                  <a:pt x="57139" y="248236"/>
                </a:lnTo>
                <a:lnTo>
                  <a:pt x="51407" y="248438"/>
                </a:lnTo>
                <a:lnTo>
                  <a:pt x="39966" y="248568"/>
                </a:lnTo>
                <a:lnTo>
                  <a:pt x="22819" y="248597"/>
                </a:lnTo>
                <a:lnTo>
                  <a:pt x="20914" y="247645"/>
                </a:lnTo>
                <a:lnTo>
                  <a:pt x="19644" y="246058"/>
                </a:lnTo>
                <a:lnTo>
                  <a:pt x="18797" y="244048"/>
                </a:lnTo>
                <a:lnTo>
                  <a:pt x="15316" y="239274"/>
                </a:lnTo>
                <a:lnTo>
                  <a:pt x="13055" y="236667"/>
                </a:lnTo>
                <a:lnTo>
                  <a:pt x="10594" y="234930"/>
                </a:lnTo>
                <a:lnTo>
                  <a:pt x="8001" y="233771"/>
                </a:lnTo>
                <a:lnTo>
                  <a:pt x="5320" y="232999"/>
                </a:lnTo>
                <a:lnTo>
                  <a:pt x="3533" y="231532"/>
                </a:lnTo>
                <a:lnTo>
                  <a:pt x="2342" y="229601"/>
                </a:lnTo>
                <a:lnTo>
                  <a:pt x="1018" y="224915"/>
                </a:lnTo>
                <a:lnTo>
                  <a:pt x="272" y="216922"/>
                </a:lnTo>
                <a:lnTo>
                  <a:pt x="52" y="208522"/>
                </a:lnTo>
                <a:lnTo>
                  <a:pt x="0" y="202847"/>
                </a:lnTo>
                <a:lnTo>
                  <a:pt x="938" y="200000"/>
                </a:lnTo>
                <a:lnTo>
                  <a:pt x="4522" y="194297"/>
                </a:lnTo>
                <a:lnTo>
                  <a:pt x="9289" y="188587"/>
                </a:lnTo>
                <a:lnTo>
                  <a:pt x="11894" y="185731"/>
                </a:lnTo>
                <a:lnTo>
                  <a:pt x="17328" y="180018"/>
                </a:lnTo>
                <a:lnTo>
                  <a:pt x="20111" y="177161"/>
                </a:lnTo>
                <a:lnTo>
                  <a:pt x="23871" y="175256"/>
                </a:lnTo>
                <a:lnTo>
                  <a:pt x="28283" y="173986"/>
                </a:lnTo>
                <a:lnTo>
                  <a:pt x="33129" y="173140"/>
                </a:lnTo>
                <a:lnTo>
                  <a:pt x="37312" y="170671"/>
                </a:lnTo>
                <a:lnTo>
                  <a:pt x="41053" y="167119"/>
                </a:lnTo>
                <a:lnTo>
                  <a:pt x="44500" y="162846"/>
                </a:lnTo>
                <a:lnTo>
                  <a:pt x="47750" y="159046"/>
                </a:lnTo>
                <a:lnTo>
                  <a:pt x="50870" y="155560"/>
                </a:lnTo>
                <a:lnTo>
                  <a:pt x="53902" y="152283"/>
                </a:lnTo>
                <a:lnTo>
                  <a:pt x="57828" y="150098"/>
                </a:lnTo>
                <a:lnTo>
                  <a:pt x="62351" y="148642"/>
                </a:lnTo>
                <a:lnTo>
                  <a:pt x="67271" y="147671"/>
                </a:lnTo>
                <a:lnTo>
                  <a:pt x="71503" y="145118"/>
                </a:lnTo>
                <a:lnTo>
                  <a:pt x="75277" y="141512"/>
                </a:lnTo>
                <a:lnTo>
                  <a:pt x="78746" y="137203"/>
                </a:lnTo>
                <a:lnTo>
                  <a:pt x="82964" y="134330"/>
                </a:lnTo>
                <a:lnTo>
                  <a:pt x="87680" y="132414"/>
                </a:lnTo>
                <a:lnTo>
                  <a:pt x="92730" y="131138"/>
                </a:lnTo>
                <a:lnTo>
                  <a:pt x="98001" y="128382"/>
                </a:lnTo>
                <a:lnTo>
                  <a:pt x="103420" y="124639"/>
                </a:lnTo>
                <a:lnTo>
                  <a:pt x="108938" y="120239"/>
                </a:lnTo>
                <a:lnTo>
                  <a:pt x="114521" y="115401"/>
                </a:lnTo>
                <a:lnTo>
                  <a:pt x="120149" y="110270"/>
                </a:lnTo>
                <a:lnTo>
                  <a:pt x="134630" y="96488"/>
                </a:lnTo>
                <a:lnTo>
                  <a:pt x="138317" y="92899"/>
                </a:lnTo>
                <a:lnTo>
                  <a:pt x="140775" y="89554"/>
                </a:lnTo>
                <a:lnTo>
                  <a:pt x="143506" y="83297"/>
                </a:lnTo>
                <a:lnTo>
                  <a:pt x="145043" y="74420"/>
                </a:lnTo>
                <a:lnTo>
                  <a:pt x="146212" y="71520"/>
                </a:lnTo>
                <a:lnTo>
                  <a:pt x="150050" y="65757"/>
                </a:lnTo>
                <a:lnTo>
                  <a:pt x="152391" y="60021"/>
                </a:lnTo>
                <a:lnTo>
                  <a:pt x="153709" y="51437"/>
                </a:lnTo>
                <a:lnTo>
                  <a:pt x="154099" y="42861"/>
                </a:lnTo>
                <a:lnTo>
                  <a:pt x="154231" y="31429"/>
                </a:lnTo>
                <a:lnTo>
                  <a:pt x="153289" y="28572"/>
                </a:lnTo>
                <a:lnTo>
                  <a:pt x="149703" y="22857"/>
                </a:lnTo>
                <a:lnTo>
                  <a:pt x="147474" y="17142"/>
                </a:lnTo>
                <a:lnTo>
                  <a:pt x="146880" y="14284"/>
                </a:lnTo>
                <a:lnTo>
                  <a:pt x="145531" y="12379"/>
                </a:lnTo>
                <a:lnTo>
                  <a:pt x="143679" y="11109"/>
                </a:lnTo>
                <a:lnTo>
                  <a:pt x="141492" y="10262"/>
                </a:lnTo>
                <a:lnTo>
                  <a:pt x="139082" y="8745"/>
                </a:lnTo>
                <a:lnTo>
                  <a:pt x="136523" y="6782"/>
                </a:lnTo>
                <a:lnTo>
                  <a:pt x="133864" y="4520"/>
                </a:lnTo>
                <a:lnTo>
                  <a:pt x="131139" y="3012"/>
                </a:lnTo>
                <a:lnTo>
                  <a:pt x="128369" y="2007"/>
                </a:lnTo>
                <a:lnTo>
                  <a:pt x="125571" y="1337"/>
                </a:lnTo>
                <a:lnTo>
                  <a:pt x="122752" y="890"/>
                </a:lnTo>
                <a:lnTo>
                  <a:pt x="119921" y="593"/>
                </a:lnTo>
                <a:lnTo>
                  <a:pt x="117081" y="394"/>
                </a:lnTo>
                <a:lnTo>
                  <a:pt x="114235" y="261"/>
                </a:lnTo>
                <a:lnTo>
                  <a:pt x="108533" y="114"/>
                </a:lnTo>
                <a:lnTo>
                  <a:pt x="75445" y="0"/>
                </a:lnTo>
                <a:lnTo>
                  <a:pt x="73143" y="951"/>
                </a:lnTo>
                <a:lnTo>
                  <a:pt x="71608" y="2538"/>
                </a:lnTo>
                <a:lnTo>
                  <a:pt x="70585" y="4548"/>
                </a:lnTo>
                <a:lnTo>
                  <a:pt x="66908" y="9322"/>
                </a:lnTo>
                <a:lnTo>
                  <a:pt x="64594" y="11929"/>
                </a:lnTo>
                <a:lnTo>
                  <a:pt x="63051" y="14619"/>
                </a:lnTo>
                <a:lnTo>
                  <a:pt x="61337" y="20148"/>
                </a:lnTo>
                <a:lnTo>
                  <a:pt x="60575" y="28320"/>
                </a:lnTo>
                <a:lnTo>
                  <a:pt x="60237" y="37350"/>
                </a:lnTo>
                <a:lnTo>
                  <a:pt x="60046" y="47788"/>
                </a:lnTo>
                <a:lnTo>
                  <a:pt x="59969" y="71403"/>
                </a:lnTo>
                <a:lnTo>
                  <a:pt x="62508" y="79676"/>
                </a:lnTo>
                <a:lnTo>
                  <a:pt x="64518" y="84548"/>
                </a:lnTo>
                <a:lnTo>
                  <a:pt x="65858" y="89702"/>
                </a:lnTo>
                <a:lnTo>
                  <a:pt x="66752" y="95043"/>
                </a:lnTo>
                <a:lnTo>
                  <a:pt x="67347" y="100508"/>
                </a:lnTo>
                <a:lnTo>
                  <a:pt x="68697" y="106057"/>
                </a:lnTo>
                <a:lnTo>
                  <a:pt x="70549" y="111661"/>
                </a:lnTo>
                <a:lnTo>
                  <a:pt x="72736" y="117302"/>
                </a:lnTo>
                <a:lnTo>
                  <a:pt x="74194" y="122968"/>
                </a:lnTo>
                <a:lnTo>
                  <a:pt x="75167" y="128650"/>
                </a:lnTo>
                <a:lnTo>
                  <a:pt x="75815" y="134343"/>
                </a:lnTo>
                <a:lnTo>
                  <a:pt x="77199" y="140043"/>
                </a:lnTo>
                <a:lnTo>
                  <a:pt x="79075" y="145749"/>
                </a:lnTo>
                <a:lnTo>
                  <a:pt x="81278" y="151457"/>
                </a:lnTo>
                <a:lnTo>
                  <a:pt x="83699" y="157168"/>
                </a:lnTo>
                <a:lnTo>
                  <a:pt x="88929" y="168593"/>
                </a:lnTo>
                <a:lnTo>
                  <a:pt x="90705" y="174307"/>
                </a:lnTo>
                <a:lnTo>
                  <a:pt x="91888" y="180021"/>
                </a:lnTo>
                <a:lnTo>
                  <a:pt x="92678" y="185735"/>
                </a:lnTo>
                <a:lnTo>
                  <a:pt x="96095" y="194625"/>
                </a:lnTo>
                <a:lnTo>
                  <a:pt x="98339" y="198329"/>
                </a:lnTo>
                <a:lnTo>
                  <a:pt x="100833" y="207525"/>
                </a:lnTo>
                <a:lnTo>
                  <a:pt x="101498" y="212644"/>
                </a:lnTo>
                <a:lnTo>
                  <a:pt x="102894" y="217961"/>
                </a:lnTo>
                <a:lnTo>
                  <a:pt x="104777" y="223412"/>
                </a:lnTo>
                <a:lnTo>
                  <a:pt x="106985" y="228950"/>
                </a:lnTo>
                <a:lnTo>
                  <a:pt x="109439" y="237644"/>
                </a:lnTo>
                <a:lnTo>
                  <a:pt x="110093" y="241295"/>
                </a:lnTo>
                <a:lnTo>
                  <a:pt x="111481" y="243730"/>
                </a:lnTo>
                <a:lnTo>
                  <a:pt x="113360" y="245353"/>
                </a:lnTo>
                <a:lnTo>
                  <a:pt x="115564" y="246435"/>
                </a:lnTo>
                <a:lnTo>
                  <a:pt x="117034" y="249062"/>
                </a:lnTo>
                <a:lnTo>
                  <a:pt x="118667" y="257060"/>
                </a:lnTo>
                <a:lnTo>
                  <a:pt x="121933" y="264425"/>
                </a:lnTo>
                <a:lnTo>
                  <a:pt x="124137" y="267722"/>
                </a:lnTo>
                <a:lnTo>
                  <a:pt x="126587" y="273926"/>
                </a:lnTo>
                <a:lnTo>
                  <a:pt x="127965" y="282774"/>
                </a:lnTo>
                <a:lnTo>
                  <a:pt x="128159" y="285669"/>
                </a:lnTo>
                <a:lnTo>
                  <a:pt x="129240" y="287600"/>
                </a:lnTo>
                <a:lnTo>
                  <a:pt x="130914" y="288887"/>
                </a:lnTo>
                <a:lnTo>
                  <a:pt x="132982" y="289746"/>
                </a:lnTo>
                <a:lnTo>
                  <a:pt x="134361" y="291270"/>
                </a:lnTo>
                <a:lnTo>
                  <a:pt x="135280" y="293239"/>
                </a:lnTo>
                <a:lnTo>
                  <a:pt x="135893" y="295504"/>
                </a:lnTo>
                <a:lnTo>
                  <a:pt x="137254" y="297014"/>
                </a:lnTo>
                <a:lnTo>
                  <a:pt x="139114" y="298021"/>
                </a:lnTo>
                <a:lnTo>
                  <a:pt x="145691" y="3000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8"/>
          <p:cNvSpPr/>
          <p:nvPr/>
        </p:nvSpPr>
        <p:spPr>
          <a:xfrm>
            <a:off x="3028950" y="5203516"/>
            <a:ext cx="154303" cy="291426"/>
          </a:xfrm>
          <a:custGeom>
            <a:avLst/>
            <a:gdLst/>
            <a:ahLst/>
            <a:cxnLst/>
            <a:rect l="0" t="0" r="0" b="0"/>
            <a:pathLst>
              <a:path w="154303" h="291426">
                <a:moveTo>
                  <a:pt x="0" y="34281"/>
                </a:moveTo>
                <a:lnTo>
                  <a:pt x="4550" y="34281"/>
                </a:lnTo>
                <a:lnTo>
                  <a:pt x="5891" y="33329"/>
                </a:lnTo>
                <a:lnTo>
                  <a:pt x="6785" y="31741"/>
                </a:lnTo>
                <a:lnTo>
                  <a:pt x="7380" y="29731"/>
                </a:lnTo>
                <a:lnTo>
                  <a:pt x="10582" y="24956"/>
                </a:lnTo>
                <a:lnTo>
                  <a:pt x="12770" y="22349"/>
                </a:lnTo>
                <a:lnTo>
                  <a:pt x="15181" y="20612"/>
                </a:lnTo>
                <a:lnTo>
                  <a:pt x="17740" y="19453"/>
                </a:lnTo>
                <a:lnTo>
                  <a:pt x="20399" y="18681"/>
                </a:lnTo>
                <a:lnTo>
                  <a:pt x="24077" y="17214"/>
                </a:lnTo>
                <a:lnTo>
                  <a:pt x="28434" y="15283"/>
                </a:lnTo>
                <a:lnTo>
                  <a:pt x="33243" y="13043"/>
                </a:lnTo>
                <a:lnTo>
                  <a:pt x="37402" y="11550"/>
                </a:lnTo>
                <a:lnTo>
                  <a:pt x="41127" y="10554"/>
                </a:lnTo>
                <a:lnTo>
                  <a:pt x="44563" y="9891"/>
                </a:lnTo>
                <a:lnTo>
                  <a:pt x="48758" y="9448"/>
                </a:lnTo>
                <a:lnTo>
                  <a:pt x="53460" y="9154"/>
                </a:lnTo>
                <a:lnTo>
                  <a:pt x="58500" y="8957"/>
                </a:lnTo>
                <a:lnTo>
                  <a:pt x="61860" y="7874"/>
                </a:lnTo>
                <a:lnTo>
                  <a:pt x="64100" y="6198"/>
                </a:lnTo>
                <a:lnTo>
                  <a:pt x="65593" y="4129"/>
                </a:lnTo>
                <a:lnTo>
                  <a:pt x="67541" y="2750"/>
                </a:lnTo>
                <a:lnTo>
                  <a:pt x="72245" y="1217"/>
                </a:lnTo>
                <a:lnTo>
                  <a:pt x="74833" y="809"/>
                </a:lnTo>
                <a:lnTo>
                  <a:pt x="77511" y="536"/>
                </a:lnTo>
                <a:lnTo>
                  <a:pt x="80249" y="355"/>
                </a:lnTo>
                <a:lnTo>
                  <a:pt x="83027" y="233"/>
                </a:lnTo>
                <a:lnTo>
                  <a:pt x="88653" y="99"/>
                </a:lnTo>
                <a:lnTo>
                  <a:pt x="105733" y="0"/>
                </a:lnTo>
                <a:lnTo>
                  <a:pt x="107636" y="950"/>
                </a:lnTo>
                <a:lnTo>
                  <a:pt x="108905" y="2535"/>
                </a:lnTo>
                <a:lnTo>
                  <a:pt x="109751" y="4545"/>
                </a:lnTo>
                <a:lnTo>
                  <a:pt x="110941" y="11924"/>
                </a:lnTo>
                <a:lnTo>
                  <a:pt x="112060" y="13661"/>
                </a:lnTo>
                <a:lnTo>
                  <a:pt x="113759" y="14820"/>
                </a:lnTo>
                <a:lnTo>
                  <a:pt x="115845" y="15592"/>
                </a:lnTo>
                <a:lnTo>
                  <a:pt x="117235" y="17059"/>
                </a:lnTo>
                <a:lnTo>
                  <a:pt x="118161" y="18990"/>
                </a:lnTo>
                <a:lnTo>
                  <a:pt x="119191" y="23675"/>
                </a:lnTo>
                <a:lnTo>
                  <a:pt x="119770" y="31667"/>
                </a:lnTo>
                <a:lnTo>
                  <a:pt x="119942" y="40068"/>
                </a:lnTo>
                <a:lnTo>
                  <a:pt x="120014" y="80001"/>
                </a:lnTo>
                <a:lnTo>
                  <a:pt x="119062" y="82859"/>
                </a:lnTo>
                <a:lnTo>
                  <a:pt x="115463" y="88573"/>
                </a:lnTo>
                <a:lnTo>
                  <a:pt x="113170" y="90479"/>
                </a:lnTo>
                <a:lnTo>
                  <a:pt x="110689" y="91749"/>
                </a:lnTo>
                <a:lnTo>
                  <a:pt x="108083" y="92596"/>
                </a:lnTo>
                <a:lnTo>
                  <a:pt x="106345" y="94112"/>
                </a:lnTo>
                <a:lnTo>
                  <a:pt x="105186" y="96076"/>
                </a:lnTo>
                <a:lnTo>
                  <a:pt x="104414" y="98338"/>
                </a:lnTo>
                <a:lnTo>
                  <a:pt x="101994" y="100798"/>
                </a:lnTo>
                <a:lnTo>
                  <a:pt x="98476" y="103391"/>
                </a:lnTo>
                <a:lnTo>
                  <a:pt x="94226" y="106071"/>
                </a:lnTo>
                <a:lnTo>
                  <a:pt x="90440" y="108812"/>
                </a:lnTo>
                <a:lnTo>
                  <a:pt x="86963" y="111590"/>
                </a:lnTo>
                <a:lnTo>
                  <a:pt x="83693" y="114396"/>
                </a:lnTo>
                <a:lnTo>
                  <a:pt x="80560" y="117218"/>
                </a:lnTo>
                <a:lnTo>
                  <a:pt x="74539" y="122895"/>
                </a:lnTo>
                <a:lnTo>
                  <a:pt x="57171" y="140012"/>
                </a:lnTo>
                <a:lnTo>
                  <a:pt x="53354" y="141916"/>
                </a:lnTo>
                <a:lnTo>
                  <a:pt x="48904" y="143185"/>
                </a:lnTo>
                <a:lnTo>
                  <a:pt x="44032" y="144031"/>
                </a:lnTo>
                <a:lnTo>
                  <a:pt x="40785" y="145548"/>
                </a:lnTo>
                <a:lnTo>
                  <a:pt x="38620" y="147512"/>
                </a:lnTo>
                <a:lnTo>
                  <a:pt x="37176" y="149773"/>
                </a:lnTo>
                <a:lnTo>
                  <a:pt x="35262" y="151281"/>
                </a:lnTo>
                <a:lnTo>
                  <a:pt x="33033" y="152286"/>
                </a:lnTo>
                <a:lnTo>
                  <a:pt x="30594" y="152956"/>
                </a:lnTo>
                <a:lnTo>
                  <a:pt x="28016" y="153403"/>
                </a:lnTo>
                <a:lnTo>
                  <a:pt x="25345" y="153701"/>
                </a:lnTo>
                <a:lnTo>
                  <a:pt x="22611" y="153899"/>
                </a:lnTo>
                <a:lnTo>
                  <a:pt x="19836" y="154031"/>
                </a:lnTo>
                <a:lnTo>
                  <a:pt x="14214" y="154178"/>
                </a:lnTo>
                <a:lnTo>
                  <a:pt x="12333" y="155170"/>
                </a:lnTo>
                <a:lnTo>
                  <a:pt x="11079" y="156784"/>
                </a:lnTo>
                <a:lnTo>
                  <a:pt x="10243" y="158812"/>
                </a:lnTo>
                <a:lnTo>
                  <a:pt x="9687" y="159212"/>
                </a:lnTo>
                <a:lnTo>
                  <a:pt x="9315" y="158526"/>
                </a:lnTo>
                <a:lnTo>
                  <a:pt x="9067" y="157116"/>
                </a:lnTo>
                <a:lnTo>
                  <a:pt x="9855" y="155223"/>
                </a:lnTo>
                <a:lnTo>
                  <a:pt x="13270" y="150581"/>
                </a:lnTo>
                <a:lnTo>
                  <a:pt x="15514" y="148962"/>
                </a:lnTo>
                <a:lnTo>
                  <a:pt x="17962" y="147882"/>
                </a:lnTo>
                <a:lnTo>
                  <a:pt x="20547" y="147163"/>
                </a:lnTo>
                <a:lnTo>
                  <a:pt x="24176" y="145731"/>
                </a:lnTo>
                <a:lnTo>
                  <a:pt x="28500" y="143823"/>
                </a:lnTo>
                <a:lnTo>
                  <a:pt x="33287" y="141599"/>
                </a:lnTo>
                <a:lnTo>
                  <a:pt x="37431" y="140117"/>
                </a:lnTo>
                <a:lnTo>
                  <a:pt x="41147" y="139128"/>
                </a:lnTo>
                <a:lnTo>
                  <a:pt x="44576" y="138469"/>
                </a:lnTo>
                <a:lnTo>
                  <a:pt x="47815" y="138030"/>
                </a:lnTo>
                <a:lnTo>
                  <a:pt x="50926" y="137737"/>
                </a:lnTo>
                <a:lnTo>
                  <a:pt x="53953" y="137542"/>
                </a:lnTo>
                <a:lnTo>
                  <a:pt x="62396" y="137325"/>
                </a:lnTo>
                <a:lnTo>
                  <a:pt x="121671" y="137152"/>
                </a:lnTo>
                <a:lnTo>
                  <a:pt x="123976" y="138104"/>
                </a:lnTo>
                <a:lnTo>
                  <a:pt x="125513" y="139691"/>
                </a:lnTo>
                <a:lnTo>
                  <a:pt x="126538" y="141702"/>
                </a:lnTo>
                <a:lnTo>
                  <a:pt x="128173" y="143042"/>
                </a:lnTo>
                <a:lnTo>
                  <a:pt x="130216" y="143936"/>
                </a:lnTo>
                <a:lnTo>
                  <a:pt x="132531" y="144532"/>
                </a:lnTo>
                <a:lnTo>
                  <a:pt x="134073" y="145882"/>
                </a:lnTo>
                <a:lnTo>
                  <a:pt x="135102" y="147734"/>
                </a:lnTo>
                <a:lnTo>
                  <a:pt x="136245" y="152333"/>
                </a:lnTo>
                <a:lnTo>
                  <a:pt x="136753" y="157551"/>
                </a:lnTo>
                <a:lnTo>
                  <a:pt x="137841" y="159323"/>
                </a:lnTo>
                <a:lnTo>
                  <a:pt x="139519" y="160505"/>
                </a:lnTo>
                <a:lnTo>
                  <a:pt x="141590" y="161293"/>
                </a:lnTo>
                <a:lnTo>
                  <a:pt x="142971" y="162771"/>
                </a:lnTo>
                <a:lnTo>
                  <a:pt x="143891" y="164708"/>
                </a:lnTo>
                <a:lnTo>
                  <a:pt x="144505" y="166953"/>
                </a:lnTo>
                <a:lnTo>
                  <a:pt x="147727" y="171986"/>
                </a:lnTo>
                <a:lnTo>
                  <a:pt x="149919" y="174662"/>
                </a:lnTo>
                <a:lnTo>
                  <a:pt x="151381" y="177398"/>
                </a:lnTo>
                <a:lnTo>
                  <a:pt x="153005" y="182979"/>
                </a:lnTo>
                <a:lnTo>
                  <a:pt x="153920" y="191476"/>
                </a:lnTo>
                <a:lnTo>
                  <a:pt x="154190" y="200026"/>
                </a:lnTo>
                <a:lnTo>
                  <a:pt x="154302" y="225734"/>
                </a:lnTo>
                <a:lnTo>
                  <a:pt x="153350" y="228591"/>
                </a:lnTo>
                <a:lnTo>
                  <a:pt x="149753" y="234306"/>
                </a:lnTo>
                <a:lnTo>
                  <a:pt x="147519" y="240021"/>
                </a:lnTo>
                <a:lnTo>
                  <a:pt x="146923" y="242879"/>
                </a:lnTo>
                <a:lnTo>
                  <a:pt x="145574" y="244784"/>
                </a:lnTo>
                <a:lnTo>
                  <a:pt x="143722" y="246054"/>
                </a:lnTo>
                <a:lnTo>
                  <a:pt x="141534" y="246900"/>
                </a:lnTo>
                <a:lnTo>
                  <a:pt x="140076" y="248417"/>
                </a:lnTo>
                <a:lnTo>
                  <a:pt x="139104" y="250381"/>
                </a:lnTo>
                <a:lnTo>
                  <a:pt x="138456" y="252643"/>
                </a:lnTo>
                <a:lnTo>
                  <a:pt x="135196" y="257696"/>
                </a:lnTo>
                <a:lnTo>
                  <a:pt x="132993" y="260377"/>
                </a:lnTo>
                <a:lnTo>
                  <a:pt x="130572" y="262164"/>
                </a:lnTo>
                <a:lnTo>
                  <a:pt x="128005" y="263356"/>
                </a:lnTo>
                <a:lnTo>
                  <a:pt x="125342" y="264150"/>
                </a:lnTo>
                <a:lnTo>
                  <a:pt x="123566" y="265632"/>
                </a:lnTo>
                <a:lnTo>
                  <a:pt x="122382" y="267572"/>
                </a:lnTo>
                <a:lnTo>
                  <a:pt x="121593" y="269819"/>
                </a:lnTo>
                <a:lnTo>
                  <a:pt x="118176" y="274855"/>
                </a:lnTo>
                <a:lnTo>
                  <a:pt x="115931" y="277531"/>
                </a:lnTo>
                <a:lnTo>
                  <a:pt x="113482" y="279315"/>
                </a:lnTo>
                <a:lnTo>
                  <a:pt x="110897" y="280505"/>
                </a:lnTo>
                <a:lnTo>
                  <a:pt x="108222" y="281298"/>
                </a:lnTo>
                <a:lnTo>
                  <a:pt x="105485" y="281826"/>
                </a:lnTo>
                <a:lnTo>
                  <a:pt x="102708" y="282179"/>
                </a:lnTo>
                <a:lnTo>
                  <a:pt x="99904" y="282414"/>
                </a:lnTo>
                <a:lnTo>
                  <a:pt x="97083" y="282571"/>
                </a:lnTo>
                <a:lnTo>
                  <a:pt x="91407" y="282744"/>
                </a:lnTo>
                <a:lnTo>
                  <a:pt x="88561" y="283743"/>
                </a:lnTo>
                <a:lnTo>
                  <a:pt x="85710" y="285362"/>
                </a:lnTo>
                <a:lnTo>
                  <a:pt x="82858" y="287393"/>
                </a:lnTo>
                <a:lnTo>
                  <a:pt x="80003" y="288747"/>
                </a:lnTo>
                <a:lnTo>
                  <a:pt x="77148" y="289651"/>
                </a:lnTo>
                <a:lnTo>
                  <a:pt x="74292" y="290252"/>
                </a:lnTo>
                <a:lnTo>
                  <a:pt x="71435" y="290654"/>
                </a:lnTo>
                <a:lnTo>
                  <a:pt x="68578" y="290921"/>
                </a:lnTo>
                <a:lnTo>
                  <a:pt x="65721" y="291100"/>
                </a:lnTo>
                <a:lnTo>
                  <a:pt x="60007" y="291298"/>
                </a:lnTo>
                <a:lnTo>
                  <a:pt x="48577" y="291425"/>
                </a:lnTo>
                <a:lnTo>
                  <a:pt x="46672" y="290483"/>
                </a:lnTo>
                <a:lnTo>
                  <a:pt x="45402" y="288902"/>
                </a:lnTo>
                <a:lnTo>
                  <a:pt x="44555" y="286896"/>
                </a:lnTo>
                <a:lnTo>
                  <a:pt x="43038" y="285559"/>
                </a:lnTo>
                <a:lnTo>
                  <a:pt x="41075" y="284667"/>
                </a:lnTo>
                <a:lnTo>
                  <a:pt x="36353" y="283676"/>
                </a:lnTo>
                <a:lnTo>
                  <a:pt x="33760" y="283412"/>
                </a:lnTo>
                <a:lnTo>
                  <a:pt x="31079" y="283236"/>
                </a:lnTo>
                <a:lnTo>
                  <a:pt x="28339" y="283118"/>
                </a:lnTo>
                <a:lnTo>
                  <a:pt x="17144" y="2828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9"/>
          <p:cNvSpPr/>
          <p:nvPr/>
        </p:nvSpPr>
        <p:spPr>
          <a:xfrm>
            <a:off x="2548890" y="5726429"/>
            <a:ext cx="180019" cy="274322"/>
          </a:xfrm>
          <a:custGeom>
            <a:avLst/>
            <a:gdLst/>
            <a:ahLst/>
            <a:cxnLst/>
            <a:rect l="0" t="0" r="0" b="0"/>
            <a:pathLst>
              <a:path w="180019" h="274322">
                <a:moveTo>
                  <a:pt x="51435" y="0"/>
                </a:moveTo>
                <a:lnTo>
                  <a:pt x="51435" y="4552"/>
                </a:lnTo>
                <a:lnTo>
                  <a:pt x="50482" y="6844"/>
                </a:lnTo>
                <a:lnTo>
                  <a:pt x="45543" y="14623"/>
                </a:lnTo>
                <a:lnTo>
                  <a:pt x="42704" y="22959"/>
                </a:lnTo>
                <a:lnTo>
                  <a:pt x="38664" y="28620"/>
                </a:lnTo>
                <a:lnTo>
                  <a:pt x="33694" y="36850"/>
                </a:lnTo>
                <a:lnTo>
                  <a:pt x="31035" y="41712"/>
                </a:lnTo>
                <a:lnTo>
                  <a:pt x="28081" y="49654"/>
                </a:lnTo>
                <a:lnTo>
                  <a:pt x="25815" y="57311"/>
                </a:lnTo>
                <a:lnTo>
                  <a:pt x="23877" y="62020"/>
                </a:lnTo>
                <a:lnTo>
                  <a:pt x="21633" y="67064"/>
                </a:lnTo>
                <a:lnTo>
                  <a:pt x="16599" y="75209"/>
                </a:lnTo>
                <a:lnTo>
                  <a:pt x="13923" y="78715"/>
                </a:lnTo>
                <a:lnTo>
                  <a:pt x="12140" y="82957"/>
                </a:lnTo>
                <a:lnTo>
                  <a:pt x="10951" y="87690"/>
                </a:lnTo>
                <a:lnTo>
                  <a:pt x="10158" y="92750"/>
                </a:lnTo>
                <a:lnTo>
                  <a:pt x="9277" y="100913"/>
                </a:lnTo>
                <a:lnTo>
                  <a:pt x="9042" y="104423"/>
                </a:lnTo>
                <a:lnTo>
                  <a:pt x="7933" y="108668"/>
                </a:lnTo>
                <a:lnTo>
                  <a:pt x="6241" y="113403"/>
                </a:lnTo>
                <a:lnTo>
                  <a:pt x="4160" y="118465"/>
                </a:lnTo>
                <a:lnTo>
                  <a:pt x="2774" y="123744"/>
                </a:lnTo>
                <a:lnTo>
                  <a:pt x="1849" y="129169"/>
                </a:lnTo>
                <a:lnTo>
                  <a:pt x="1232" y="134691"/>
                </a:lnTo>
                <a:lnTo>
                  <a:pt x="822" y="139324"/>
                </a:lnTo>
                <a:lnTo>
                  <a:pt x="365" y="147012"/>
                </a:lnTo>
                <a:lnTo>
                  <a:pt x="162" y="153604"/>
                </a:lnTo>
                <a:lnTo>
                  <a:pt x="21" y="168501"/>
                </a:lnTo>
                <a:lnTo>
                  <a:pt x="0" y="196000"/>
                </a:lnTo>
                <a:lnTo>
                  <a:pt x="953" y="200200"/>
                </a:lnTo>
                <a:lnTo>
                  <a:pt x="5891" y="210660"/>
                </a:lnTo>
                <a:lnTo>
                  <a:pt x="7380" y="216817"/>
                </a:lnTo>
                <a:lnTo>
                  <a:pt x="10582" y="222729"/>
                </a:lnTo>
                <a:lnTo>
                  <a:pt x="12770" y="225639"/>
                </a:lnTo>
                <a:lnTo>
                  <a:pt x="15181" y="227578"/>
                </a:lnTo>
                <a:lnTo>
                  <a:pt x="17740" y="228872"/>
                </a:lnTo>
                <a:lnTo>
                  <a:pt x="20399" y="229734"/>
                </a:lnTo>
                <a:lnTo>
                  <a:pt x="23124" y="232214"/>
                </a:lnTo>
                <a:lnTo>
                  <a:pt x="28692" y="240049"/>
                </a:lnTo>
                <a:lnTo>
                  <a:pt x="32463" y="242900"/>
                </a:lnTo>
                <a:lnTo>
                  <a:pt x="36882" y="244801"/>
                </a:lnTo>
                <a:lnTo>
                  <a:pt x="41733" y="246069"/>
                </a:lnTo>
                <a:lnTo>
                  <a:pt x="44967" y="247866"/>
                </a:lnTo>
                <a:lnTo>
                  <a:pt x="47123" y="250017"/>
                </a:lnTo>
                <a:lnTo>
                  <a:pt x="48560" y="252403"/>
                </a:lnTo>
                <a:lnTo>
                  <a:pt x="50471" y="253994"/>
                </a:lnTo>
                <a:lnTo>
                  <a:pt x="52697" y="255055"/>
                </a:lnTo>
                <a:lnTo>
                  <a:pt x="55134" y="255762"/>
                </a:lnTo>
                <a:lnTo>
                  <a:pt x="60381" y="259087"/>
                </a:lnTo>
                <a:lnTo>
                  <a:pt x="63114" y="261307"/>
                </a:lnTo>
                <a:lnTo>
                  <a:pt x="65888" y="262788"/>
                </a:lnTo>
                <a:lnTo>
                  <a:pt x="71511" y="264433"/>
                </a:lnTo>
                <a:lnTo>
                  <a:pt x="74344" y="264871"/>
                </a:lnTo>
                <a:lnTo>
                  <a:pt x="77185" y="265164"/>
                </a:lnTo>
                <a:lnTo>
                  <a:pt x="80031" y="265358"/>
                </a:lnTo>
                <a:lnTo>
                  <a:pt x="81929" y="266441"/>
                </a:lnTo>
                <a:lnTo>
                  <a:pt x="83194" y="268115"/>
                </a:lnTo>
                <a:lnTo>
                  <a:pt x="84038" y="270184"/>
                </a:lnTo>
                <a:lnTo>
                  <a:pt x="86505" y="271563"/>
                </a:lnTo>
                <a:lnTo>
                  <a:pt x="90055" y="272482"/>
                </a:lnTo>
                <a:lnTo>
                  <a:pt x="94326" y="273095"/>
                </a:lnTo>
                <a:lnTo>
                  <a:pt x="98126" y="273503"/>
                </a:lnTo>
                <a:lnTo>
                  <a:pt x="101612" y="273776"/>
                </a:lnTo>
                <a:lnTo>
                  <a:pt x="104889" y="273957"/>
                </a:lnTo>
                <a:lnTo>
                  <a:pt x="111070" y="274159"/>
                </a:lnTo>
                <a:lnTo>
                  <a:pt x="122799" y="274289"/>
                </a:lnTo>
                <a:lnTo>
                  <a:pt x="174307" y="274321"/>
                </a:lnTo>
                <a:lnTo>
                  <a:pt x="176212" y="273368"/>
                </a:lnTo>
                <a:lnTo>
                  <a:pt x="177482" y="271781"/>
                </a:lnTo>
                <a:lnTo>
                  <a:pt x="178328" y="269770"/>
                </a:lnTo>
                <a:lnTo>
                  <a:pt x="179520" y="262389"/>
                </a:lnTo>
                <a:lnTo>
                  <a:pt x="179873" y="254170"/>
                </a:lnTo>
                <a:lnTo>
                  <a:pt x="179993" y="242858"/>
                </a:lnTo>
                <a:lnTo>
                  <a:pt x="180018" y="228597"/>
                </a:lnTo>
                <a:lnTo>
                  <a:pt x="179067" y="225741"/>
                </a:lnTo>
                <a:lnTo>
                  <a:pt x="175470" y="220027"/>
                </a:lnTo>
                <a:lnTo>
                  <a:pt x="173177" y="218123"/>
                </a:lnTo>
                <a:lnTo>
                  <a:pt x="170697" y="216853"/>
                </a:lnTo>
                <a:lnTo>
                  <a:pt x="168090" y="216006"/>
                </a:lnTo>
                <a:lnTo>
                  <a:pt x="166352" y="214489"/>
                </a:lnTo>
                <a:lnTo>
                  <a:pt x="165194" y="212526"/>
                </a:lnTo>
                <a:lnTo>
                  <a:pt x="164421" y="210264"/>
                </a:lnTo>
                <a:lnTo>
                  <a:pt x="161023" y="205211"/>
                </a:lnTo>
                <a:lnTo>
                  <a:pt x="156338" y="199790"/>
                </a:lnTo>
                <a:lnTo>
                  <a:pt x="151081" y="194206"/>
                </a:lnTo>
                <a:lnTo>
                  <a:pt x="148345" y="192336"/>
                </a:lnTo>
                <a:lnTo>
                  <a:pt x="142766" y="190259"/>
                </a:lnTo>
                <a:lnTo>
                  <a:pt x="139945" y="188752"/>
                </a:lnTo>
                <a:lnTo>
                  <a:pt x="137111" y="186795"/>
                </a:lnTo>
                <a:lnTo>
                  <a:pt x="134270" y="184538"/>
                </a:lnTo>
                <a:lnTo>
                  <a:pt x="130471" y="183033"/>
                </a:lnTo>
                <a:lnTo>
                  <a:pt x="126033" y="182030"/>
                </a:lnTo>
                <a:lnTo>
                  <a:pt x="121169" y="181361"/>
                </a:lnTo>
                <a:lnTo>
                  <a:pt x="116974" y="179962"/>
                </a:lnTo>
                <a:lnTo>
                  <a:pt x="113225" y="178078"/>
                </a:lnTo>
                <a:lnTo>
                  <a:pt x="109773" y="175869"/>
                </a:lnTo>
                <a:lnTo>
                  <a:pt x="106520" y="174396"/>
                </a:lnTo>
                <a:lnTo>
                  <a:pt x="103398" y="173414"/>
                </a:lnTo>
                <a:lnTo>
                  <a:pt x="100364" y="172760"/>
                </a:lnTo>
                <a:lnTo>
                  <a:pt x="97389" y="172323"/>
                </a:lnTo>
                <a:lnTo>
                  <a:pt x="94454" y="172033"/>
                </a:lnTo>
                <a:lnTo>
                  <a:pt x="91544" y="171838"/>
                </a:lnTo>
                <a:lnTo>
                  <a:pt x="88652" y="171709"/>
                </a:lnTo>
                <a:lnTo>
                  <a:pt x="82898" y="171566"/>
                </a:lnTo>
                <a:lnTo>
                  <a:pt x="65725" y="171461"/>
                </a:lnTo>
                <a:lnTo>
                  <a:pt x="63819" y="172410"/>
                </a:lnTo>
                <a:lnTo>
                  <a:pt x="62548" y="173995"/>
                </a:lnTo>
                <a:lnTo>
                  <a:pt x="61701" y="176004"/>
                </a:lnTo>
                <a:lnTo>
                  <a:pt x="60184" y="177344"/>
                </a:lnTo>
                <a:lnTo>
                  <a:pt x="58220" y="178237"/>
                </a:lnTo>
                <a:lnTo>
                  <a:pt x="55958" y="178833"/>
                </a:lnTo>
                <a:lnTo>
                  <a:pt x="54450" y="180182"/>
                </a:lnTo>
                <a:lnTo>
                  <a:pt x="53445" y="182034"/>
                </a:lnTo>
                <a:lnTo>
                  <a:pt x="52775" y="184221"/>
                </a:lnTo>
                <a:lnTo>
                  <a:pt x="49490" y="189192"/>
                </a:lnTo>
                <a:lnTo>
                  <a:pt x="47281" y="191851"/>
                </a:lnTo>
                <a:lnTo>
                  <a:pt x="45808" y="194575"/>
                </a:lnTo>
                <a:lnTo>
                  <a:pt x="44171" y="200144"/>
                </a:lnTo>
                <a:lnTo>
                  <a:pt x="43250" y="208633"/>
                </a:lnTo>
                <a:lnTo>
                  <a:pt x="42939" y="218130"/>
                </a:lnTo>
                <a:lnTo>
                  <a:pt x="42862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0"/>
          <p:cNvSpPr/>
          <p:nvPr/>
        </p:nvSpPr>
        <p:spPr>
          <a:xfrm>
            <a:off x="2806100" y="5718254"/>
            <a:ext cx="282858" cy="252881"/>
          </a:xfrm>
          <a:custGeom>
            <a:avLst/>
            <a:gdLst/>
            <a:ahLst/>
            <a:cxnLst/>
            <a:rect l="0" t="0" r="0" b="0"/>
            <a:pathLst>
              <a:path w="282858" h="252881">
                <a:moveTo>
                  <a:pt x="282857" y="179625"/>
                </a:moveTo>
                <a:lnTo>
                  <a:pt x="278306" y="184177"/>
                </a:lnTo>
                <a:lnTo>
                  <a:pt x="276013" y="185517"/>
                </a:lnTo>
                <a:lnTo>
                  <a:pt x="268235" y="188356"/>
                </a:lnTo>
                <a:lnTo>
                  <a:pt x="259898" y="193854"/>
                </a:lnTo>
                <a:lnTo>
                  <a:pt x="251395" y="196859"/>
                </a:lnTo>
                <a:lnTo>
                  <a:pt x="242843" y="203358"/>
                </a:lnTo>
                <a:lnTo>
                  <a:pt x="237133" y="208589"/>
                </a:lnTo>
                <a:lnTo>
                  <a:pt x="233324" y="210365"/>
                </a:lnTo>
                <a:lnTo>
                  <a:pt x="228880" y="211548"/>
                </a:lnTo>
                <a:lnTo>
                  <a:pt x="224013" y="212337"/>
                </a:lnTo>
                <a:lnTo>
                  <a:pt x="218862" y="213816"/>
                </a:lnTo>
                <a:lnTo>
                  <a:pt x="213524" y="215754"/>
                </a:lnTo>
                <a:lnTo>
                  <a:pt x="208060" y="217999"/>
                </a:lnTo>
                <a:lnTo>
                  <a:pt x="201560" y="220447"/>
                </a:lnTo>
                <a:lnTo>
                  <a:pt x="186717" y="225709"/>
                </a:lnTo>
                <a:lnTo>
                  <a:pt x="179711" y="228445"/>
                </a:lnTo>
                <a:lnTo>
                  <a:pt x="173136" y="231222"/>
                </a:lnTo>
                <a:lnTo>
                  <a:pt x="166847" y="234026"/>
                </a:lnTo>
                <a:lnTo>
                  <a:pt x="159797" y="235895"/>
                </a:lnTo>
                <a:lnTo>
                  <a:pt x="152240" y="237141"/>
                </a:lnTo>
                <a:lnTo>
                  <a:pt x="144344" y="237972"/>
                </a:lnTo>
                <a:lnTo>
                  <a:pt x="135270" y="238525"/>
                </a:lnTo>
                <a:lnTo>
                  <a:pt x="115028" y="239141"/>
                </a:lnTo>
                <a:lnTo>
                  <a:pt x="64841" y="239590"/>
                </a:lnTo>
                <a:lnTo>
                  <a:pt x="33267" y="239630"/>
                </a:lnTo>
                <a:lnTo>
                  <a:pt x="29786" y="238678"/>
                </a:lnTo>
                <a:lnTo>
                  <a:pt x="23379" y="235081"/>
                </a:lnTo>
                <a:lnTo>
                  <a:pt x="17356" y="232847"/>
                </a:lnTo>
                <a:lnTo>
                  <a:pt x="14416" y="232252"/>
                </a:lnTo>
                <a:lnTo>
                  <a:pt x="12456" y="230902"/>
                </a:lnTo>
                <a:lnTo>
                  <a:pt x="11150" y="229050"/>
                </a:lnTo>
                <a:lnTo>
                  <a:pt x="10279" y="226863"/>
                </a:lnTo>
                <a:lnTo>
                  <a:pt x="8746" y="225404"/>
                </a:lnTo>
                <a:lnTo>
                  <a:pt x="6771" y="224432"/>
                </a:lnTo>
                <a:lnTo>
                  <a:pt x="4502" y="223785"/>
                </a:lnTo>
                <a:lnTo>
                  <a:pt x="2990" y="222400"/>
                </a:lnTo>
                <a:lnTo>
                  <a:pt x="1981" y="220524"/>
                </a:lnTo>
                <a:lnTo>
                  <a:pt x="861" y="215900"/>
                </a:lnTo>
                <a:lnTo>
                  <a:pt x="363" y="210670"/>
                </a:lnTo>
                <a:lnTo>
                  <a:pt x="142" y="205171"/>
                </a:lnTo>
                <a:lnTo>
                  <a:pt x="17" y="196719"/>
                </a:lnTo>
                <a:lnTo>
                  <a:pt x="0" y="193879"/>
                </a:lnTo>
                <a:lnTo>
                  <a:pt x="940" y="191033"/>
                </a:lnTo>
                <a:lnTo>
                  <a:pt x="4526" y="185331"/>
                </a:lnTo>
                <a:lnTo>
                  <a:pt x="9294" y="179622"/>
                </a:lnTo>
                <a:lnTo>
                  <a:pt x="14589" y="172956"/>
                </a:lnTo>
                <a:lnTo>
                  <a:pt x="17334" y="168512"/>
                </a:lnTo>
                <a:lnTo>
                  <a:pt x="20117" y="163644"/>
                </a:lnTo>
                <a:lnTo>
                  <a:pt x="22924" y="159446"/>
                </a:lnTo>
                <a:lnTo>
                  <a:pt x="28584" y="152242"/>
                </a:lnTo>
                <a:lnTo>
                  <a:pt x="36814" y="145865"/>
                </a:lnTo>
                <a:lnTo>
                  <a:pt x="41676" y="142831"/>
                </a:lnTo>
                <a:lnTo>
                  <a:pt x="49618" y="136920"/>
                </a:lnTo>
                <a:lnTo>
                  <a:pt x="53069" y="134010"/>
                </a:lnTo>
                <a:lnTo>
                  <a:pt x="56323" y="130165"/>
                </a:lnTo>
                <a:lnTo>
                  <a:pt x="59444" y="125697"/>
                </a:lnTo>
                <a:lnTo>
                  <a:pt x="62478" y="120814"/>
                </a:lnTo>
                <a:lnTo>
                  <a:pt x="67357" y="117558"/>
                </a:lnTo>
                <a:lnTo>
                  <a:pt x="73468" y="115387"/>
                </a:lnTo>
                <a:lnTo>
                  <a:pt x="80399" y="113940"/>
                </a:lnTo>
                <a:lnTo>
                  <a:pt x="85973" y="112023"/>
                </a:lnTo>
                <a:lnTo>
                  <a:pt x="94705" y="107352"/>
                </a:lnTo>
                <a:lnTo>
                  <a:pt x="101762" y="102101"/>
                </a:lnTo>
                <a:lnTo>
                  <a:pt x="109025" y="96593"/>
                </a:lnTo>
                <a:lnTo>
                  <a:pt x="113629" y="93791"/>
                </a:lnTo>
                <a:lnTo>
                  <a:pt x="118603" y="90970"/>
                </a:lnTo>
                <a:lnTo>
                  <a:pt x="121920" y="88137"/>
                </a:lnTo>
                <a:lnTo>
                  <a:pt x="124131" y="85296"/>
                </a:lnTo>
                <a:lnTo>
                  <a:pt x="125604" y="82449"/>
                </a:lnTo>
                <a:lnTo>
                  <a:pt x="127539" y="80551"/>
                </a:lnTo>
                <a:lnTo>
                  <a:pt x="129782" y="79286"/>
                </a:lnTo>
                <a:lnTo>
                  <a:pt x="134814" y="77880"/>
                </a:lnTo>
                <a:lnTo>
                  <a:pt x="140225" y="77255"/>
                </a:lnTo>
                <a:lnTo>
                  <a:pt x="142049" y="76136"/>
                </a:lnTo>
                <a:lnTo>
                  <a:pt x="143265" y="74438"/>
                </a:lnTo>
                <a:lnTo>
                  <a:pt x="144076" y="72353"/>
                </a:lnTo>
                <a:lnTo>
                  <a:pt x="145569" y="70963"/>
                </a:lnTo>
                <a:lnTo>
                  <a:pt x="147517" y="70036"/>
                </a:lnTo>
                <a:lnTo>
                  <a:pt x="149767" y="69419"/>
                </a:lnTo>
                <a:lnTo>
                  <a:pt x="154809" y="66192"/>
                </a:lnTo>
                <a:lnTo>
                  <a:pt x="157486" y="63998"/>
                </a:lnTo>
                <a:lnTo>
                  <a:pt x="159271" y="61584"/>
                </a:lnTo>
                <a:lnTo>
                  <a:pt x="161255" y="56360"/>
                </a:lnTo>
                <a:lnTo>
                  <a:pt x="162737" y="54586"/>
                </a:lnTo>
                <a:lnTo>
                  <a:pt x="164677" y="53404"/>
                </a:lnTo>
                <a:lnTo>
                  <a:pt x="166922" y="52615"/>
                </a:lnTo>
                <a:lnTo>
                  <a:pt x="168420" y="51137"/>
                </a:lnTo>
                <a:lnTo>
                  <a:pt x="169418" y="49199"/>
                </a:lnTo>
                <a:lnTo>
                  <a:pt x="170084" y="46955"/>
                </a:lnTo>
                <a:lnTo>
                  <a:pt x="171480" y="45458"/>
                </a:lnTo>
                <a:lnTo>
                  <a:pt x="173363" y="44461"/>
                </a:lnTo>
                <a:lnTo>
                  <a:pt x="175571" y="43796"/>
                </a:lnTo>
                <a:lnTo>
                  <a:pt x="177043" y="42400"/>
                </a:lnTo>
                <a:lnTo>
                  <a:pt x="178024" y="40517"/>
                </a:lnTo>
                <a:lnTo>
                  <a:pt x="179115" y="35885"/>
                </a:lnTo>
                <a:lnTo>
                  <a:pt x="179599" y="30651"/>
                </a:lnTo>
                <a:lnTo>
                  <a:pt x="179815" y="25150"/>
                </a:lnTo>
                <a:lnTo>
                  <a:pt x="179936" y="16697"/>
                </a:lnTo>
                <a:lnTo>
                  <a:pt x="179953" y="13857"/>
                </a:lnTo>
                <a:lnTo>
                  <a:pt x="179012" y="11963"/>
                </a:lnTo>
                <a:lnTo>
                  <a:pt x="177432" y="10701"/>
                </a:lnTo>
                <a:lnTo>
                  <a:pt x="175426" y="9859"/>
                </a:lnTo>
                <a:lnTo>
                  <a:pt x="174089" y="8345"/>
                </a:lnTo>
                <a:lnTo>
                  <a:pt x="173198" y="6384"/>
                </a:lnTo>
                <a:lnTo>
                  <a:pt x="172603" y="4123"/>
                </a:lnTo>
                <a:lnTo>
                  <a:pt x="171254" y="2617"/>
                </a:lnTo>
                <a:lnTo>
                  <a:pt x="169403" y="1612"/>
                </a:lnTo>
                <a:lnTo>
                  <a:pt x="164805" y="496"/>
                </a:lnTo>
                <a:lnTo>
                  <a:pt x="159587" y="0"/>
                </a:lnTo>
                <a:lnTo>
                  <a:pt x="157815" y="820"/>
                </a:lnTo>
                <a:lnTo>
                  <a:pt x="156633" y="2320"/>
                </a:lnTo>
                <a:lnTo>
                  <a:pt x="155845" y="4272"/>
                </a:lnTo>
                <a:lnTo>
                  <a:pt x="154736" y="11570"/>
                </a:lnTo>
                <a:lnTo>
                  <a:pt x="153628" y="13296"/>
                </a:lnTo>
                <a:lnTo>
                  <a:pt x="151937" y="14447"/>
                </a:lnTo>
                <a:lnTo>
                  <a:pt x="149857" y="15214"/>
                </a:lnTo>
                <a:lnTo>
                  <a:pt x="148470" y="16678"/>
                </a:lnTo>
                <a:lnTo>
                  <a:pt x="147546" y="18607"/>
                </a:lnTo>
                <a:lnTo>
                  <a:pt x="146519" y="23289"/>
                </a:lnTo>
                <a:lnTo>
                  <a:pt x="146062" y="28545"/>
                </a:lnTo>
                <a:lnTo>
                  <a:pt x="145859" y="34056"/>
                </a:lnTo>
                <a:lnTo>
                  <a:pt x="145805" y="36859"/>
                </a:lnTo>
                <a:lnTo>
                  <a:pt x="144817" y="39680"/>
                </a:lnTo>
                <a:lnTo>
                  <a:pt x="141178" y="45355"/>
                </a:lnTo>
                <a:lnTo>
                  <a:pt x="138926" y="51053"/>
                </a:lnTo>
                <a:lnTo>
                  <a:pt x="138326" y="53905"/>
                </a:lnTo>
                <a:lnTo>
                  <a:pt x="135118" y="59615"/>
                </a:lnTo>
                <a:lnTo>
                  <a:pt x="132929" y="62471"/>
                </a:lnTo>
                <a:lnTo>
                  <a:pt x="130498" y="68185"/>
                </a:lnTo>
                <a:lnTo>
                  <a:pt x="129417" y="73899"/>
                </a:lnTo>
                <a:lnTo>
                  <a:pt x="128936" y="79613"/>
                </a:lnTo>
                <a:lnTo>
                  <a:pt x="128723" y="85328"/>
                </a:lnTo>
                <a:lnTo>
                  <a:pt x="128628" y="91996"/>
                </a:lnTo>
                <a:lnTo>
                  <a:pt x="128552" y="191024"/>
                </a:lnTo>
                <a:lnTo>
                  <a:pt x="129504" y="193892"/>
                </a:lnTo>
                <a:lnTo>
                  <a:pt x="133103" y="199619"/>
                </a:lnTo>
                <a:lnTo>
                  <a:pt x="135337" y="205339"/>
                </a:lnTo>
                <a:lnTo>
                  <a:pt x="136330" y="211056"/>
                </a:lnTo>
                <a:lnTo>
                  <a:pt x="136772" y="216772"/>
                </a:lnTo>
                <a:lnTo>
                  <a:pt x="136968" y="222488"/>
                </a:lnTo>
                <a:lnTo>
                  <a:pt x="137093" y="233918"/>
                </a:lnTo>
                <a:lnTo>
                  <a:pt x="138056" y="235823"/>
                </a:lnTo>
                <a:lnTo>
                  <a:pt x="139651" y="237093"/>
                </a:lnTo>
                <a:lnTo>
                  <a:pt x="141666" y="237940"/>
                </a:lnTo>
                <a:lnTo>
                  <a:pt x="143010" y="239457"/>
                </a:lnTo>
                <a:lnTo>
                  <a:pt x="143905" y="241420"/>
                </a:lnTo>
                <a:lnTo>
                  <a:pt x="144503" y="243682"/>
                </a:lnTo>
                <a:lnTo>
                  <a:pt x="145853" y="245190"/>
                </a:lnTo>
                <a:lnTo>
                  <a:pt x="147706" y="246195"/>
                </a:lnTo>
                <a:lnTo>
                  <a:pt x="149894" y="246865"/>
                </a:lnTo>
                <a:lnTo>
                  <a:pt x="151353" y="248265"/>
                </a:lnTo>
                <a:lnTo>
                  <a:pt x="152325" y="250150"/>
                </a:lnTo>
                <a:lnTo>
                  <a:pt x="152973" y="252359"/>
                </a:lnTo>
                <a:lnTo>
                  <a:pt x="153405" y="252880"/>
                </a:lnTo>
                <a:lnTo>
                  <a:pt x="153693" y="252274"/>
                </a:lnTo>
                <a:lnTo>
                  <a:pt x="154269" y="2482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1"/>
          <p:cNvSpPr/>
          <p:nvPr/>
        </p:nvSpPr>
        <p:spPr>
          <a:xfrm>
            <a:off x="3106102" y="5683568"/>
            <a:ext cx="179508" cy="351473"/>
          </a:xfrm>
          <a:custGeom>
            <a:avLst/>
            <a:gdLst/>
            <a:ahLst/>
            <a:cxnLst/>
            <a:rect l="0" t="0" r="0" b="0"/>
            <a:pathLst>
              <a:path w="179508" h="351473">
                <a:moveTo>
                  <a:pt x="0" y="8572"/>
                </a:moveTo>
                <a:lnTo>
                  <a:pt x="44541" y="8572"/>
                </a:lnTo>
                <a:lnTo>
                  <a:pt x="48744" y="7619"/>
                </a:lnTo>
                <a:lnTo>
                  <a:pt x="53451" y="6032"/>
                </a:lnTo>
                <a:lnTo>
                  <a:pt x="58494" y="4021"/>
                </a:lnTo>
                <a:lnTo>
                  <a:pt x="62809" y="2680"/>
                </a:lnTo>
                <a:lnTo>
                  <a:pt x="66638" y="1786"/>
                </a:lnTo>
                <a:lnTo>
                  <a:pt x="70142" y="1190"/>
                </a:lnTo>
                <a:lnTo>
                  <a:pt x="74384" y="793"/>
                </a:lnTo>
                <a:lnTo>
                  <a:pt x="79117" y="529"/>
                </a:lnTo>
                <a:lnTo>
                  <a:pt x="84177" y="352"/>
                </a:lnTo>
                <a:lnTo>
                  <a:pt x="111877" y="69"/>
                </a:lnTo>
                <a:lnTo>
                  <a:pt x="174150" y="0"/>
                </a:lnTo>
                <a:lnTo>
                  <a:pt x="176108" y="952"/>
                </a:lnTo>
                <a:lnTo>
                  <a:pt x="177413" y="2539"/>
                </a:lnTo>
                <a:lnTo>
                  <a:pt x="178283" y="4550"/>
                </a:lnTo>
                <a:lnTo>
                  <a:pt x="179249" y="9325"/>
                </a:lnTo>
                <a:lnTo>
                  <a:pt x="179507" y="11931"/>
                </a:lnTo>
                <a:lnTo>
                  <a:pt x="177254" y="22447"/>
                </a:lnTo>
                <a:lnTo>
                  <a:pt x="175319" y="29252"/>
                </a:lnTo>
                <a:lnTo>
                  <a:pt x="173169" y="39353"/>
                </a:lnTo>
                <a:lnTo>
                  <a:pt x="171261" y="48922"/>
                </a:lnTo>
                <a:lnTo>
                  <a:pt x="169420" y="55475"/>
                </a:lnTo>
                <a:lnTo>
                  <a:pt x="167239" y="62700"/>
                </a:lnTo>
                <a:lnTo>
                  <a:pt x="164832" y="69423"/>
                </a:lnTo>
                <a:lnTo>
                  <a:pt x="162276" y="75809"/>
                </a:lnTo>
                <a:lnTo>
                  <a:pt x="159619" y="81971"/>
                </a:lnTo>
                <a:lnTo>
                  <a:pt x="157847" y="88937"/>
                </a:lnTo>
                <a:lnTo>
                  <a:pt x="156667" y="96439"/>
                </a:lnTo>
                <a:lnTo>
                  <a:pt x="155879" y="104298"/>
                </a:lnTo>
                <a:lnTo>
                  <a:pt x="154402" y="111441"/>
                </a:lnTo>
                <a:lnTo>
                  <a:pt x="152465" y="118109"/>
                </a:lnTo>
                <a:lnTo>
                  <a:pt x="142511" y="147048"/>
                </a:lnTo>
                <a:lnTo>
                  <a:pt x="134195" y="171840"/>
                </a:lnTo>
                <a:lnTo>
                  <a:pt x="132326" y="180282"/>
                </a:lnTo>
                <a:lnTo>
                  <a:pt x="131080" y="188768"/>
                </a:lnTo>
                <a:lnTo>
                  <a:pt x="130249" y="197282"/>
                </a:lnTo>
                <a:lnTo>
                  <a:pt x="128743" y="205816"/>
                </a:lnTo>
                <a:lnTo>
                  <a:pt x="126786" y="214363"/>
                </a:lnTo>
                <a:lnTo>
                  <a:pt x="124529" y="222919"/>
                </a:lnTo>
                <a:lnTo>
                  <a:pt x="123025" y="230527"/>
                </a:lnTo>
                <a:lnTo>
                  <a:pt x="122021" y="237505"/>
                </a:lnTo>
                <a:lnTo>
                  <a:pt x="121353" y="244061"/>
                </a:lnTo>
                <a:lnTo>
                  <a:pt x="120907" y="251289"/>
                </a:lnTo>
                <a:lnTo>
                  <a:pt x="120411" y="266941"/>
                </a:lnTo>
                <a:lnTo>
                  <a:pt x="119327" y="274163"/>
                </a:lnTo>
                <a:lnTo>
                  <a:pt x="117651" y="280883"/>
                </a:lnTo>
                <a:lnTo>
                  <a:pt x="115581" y="287267"/>
                </a:lnTo>
                <a:lnTo>
                  <a:pt x="113282" y="296901"/>
                </a:lnTo>
                <a:lnTo>
                  <a:pt x="112260" y="305311"/>
                </a:lnTo>
                <a:lnTo>
                  <a:pt x="111806" y="315398"/>
                </a:lnTo>
                <a:lnTo>
                  <a:pt x="111550" y="327236"/>
                </a:lnTo>
                <a:lnTo>
                  <a:pt x="111442" y="3514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2"/>
          <p:cNvSpPr/>
          <p:nvPr/>
        </p:nvSpPr>
        <p:spPr>
          <a:xfrm>
            <a:off x="3140392" y="5829300"/>
            <a:ext cx="248604" cy="1"/>
          </a:xfrm>
          <a:custGeom>
            <a:avLst/>
            <a:gdLst/>
            <a:ahLst/>
            <a:cxnLst/>
            <a:rect l="0" t="0" r="0" b="0"/>
            <a:pathLst>
              <a:path w="248604" h="1">
                <a:moveTo>
                  <a:pt x="0" y="0"/>
                </a:move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3"/>
          <p:cNvSpPr/>
          <p:nvPr/>
        </p:nvSpPr>
        <p:spPr>
          <a:xfrm>
            <a:off x="920146" y="5897879"/>
            <a:ext cx="162846" cy="291467"/>
          </a:xfrm>
          <a:custGeom>
            <a:avLst/>
            <a:gdLst/>
            <a:ahLst/>
            <a:cxnLst/>
            <a:rect l="0" t="0" r="0" b="0"/>
            <a:pathLst>
              <a:path w="162846" h="291467">
                <a:moveTo>
                  <a:pt x="94266" y="0"/>
                </a:moveTo>
                <a:lnTo>
                  <a:pt x="65647" y="0"/>
                </a:lnTo>
                <a:lnTo>
                  <a:pt x="61852" y="953"/>
                </a:lnTo>
                <a:lnTo>
                  <a:pt x="57416" y="2541"/>
                </a:lnTo>
                <a:lnTo>
                  <a:pt x="52554" y="4552"/>
                </a:lnTo>
                <a:lnTo>
                  <a:pt x="48361" y="5892"/>
                </a:lnTo>
                <a:lnTo>
                  <a:pt x="44612" y="6786"/>
                </a:lnTo>
                <a:lnTo>
                  <a:pt x="41161" y="7382"/>
                </a:lnTo>
                <a:lnTo>
                  <a:pt x="37908" y="8731"/>
                </a:lnTo>
                <a:lnTo>
                  <a:pt x="34786" y="10584"/>
                </a:lnTo>
                <a:lnTo>
                  <a:pt x="31753" y="12771"/>
                </a:lnTo>
                <a:lnTo>
                  <a:pt x="28778" y="14229"/>
                </a:lnTo>
                <a:lnTo>
                  <a:pt x="25842" y="15201"/>
                </a:lnTo>
                <a:lnTo>
                  <a:pt x="22933" y="15849"/>
                </a:lnTo>
                <a:lnTo>
                  <a:pt x="20993" y="17234"/>
                </a:lnTo>
                <a:lnTo>
                  <a:pt x="19700" y="19110"/>
                </a:lnTo>
                <a:lnTo>
                  <a:pt x="18838" y="21313"/>
                </a:lnTo>
                <a:lnTo>
                  <a:pt x="17310" y="22781"/>
                </a:lnTo>
                <a:lnTo>
                  <a:pt x="15340" y="23760"/>
                </a:lnTo>
                <a:lnTo>
                  <a:pt x="13073" y="24412"/>
                </a:lnTo>
                <a:lnTo>
                  <a:pt x="11563" y="25800"/>
                </a:lnTo>
                <a:lnTo>
                  <a:pt x="10555" y="27678"/>
                </a:lnTo>
                <a:lnTo>
                  <a:pt x="9436" y="32304"/>
                </a:lnTo>
                <a:lnTo>
                  <a:pt x="8806" y="40264"/>
                </a:lnTo>
                <a:lnTo>
                  <a:pt x="8659" y="45836"/>
                </a:lnTo>
                <a:lnTo>
                  <a:pt x="9572" y="47702"/>
                </a:lnTo>
                <a:lnTo>
                  <a:pt x="11133" y="48947"/>
                </a:lnTo>
                <a:lnTo>
                  <a:pt x="13127" y="49776"/>
                </a:lnTo>
                <a:lnTo>
                  <a:pt x="14456" y="51282"/>
                </a:lnTo>
                <a:lnTo>
                  <a:pt x="15342" y="53238"/>
                </a:lnTo>
                <a:lnTo>
                  <a:pt x="15932" y="55495"/>
                </a:lnTo>
                <a:lnTo>
                  <a:pt x="17278" y="57000"/>
                </a:lnTo>
                <a:lnTo>
                  <a:pt x="19128" y="58002"/>
                </a:lnTo>
                <a:lnTo>
                  <a:pt x="21314" y="58671"/>
                </a:lnTo>
                <a:lnTo>
                  <a:pt x="22771" y="60069"/>
                </a:lnTo>
                <a:lnTo>
                  <a:pt x="23743" y="61954"/>
                </a:lnTo>
                <a:lnTo>
                  <a:pt x="24391" y="64163"/>
                </a:lnTo>
                <a:lnTo>
                  <a:pt x="25775" y="65636"/>
                </a:lnTo>
                <a:lnTo>
                  <a:pt x="27650" y="66617"/>
                </a:lnTo>
                <a:lnTo>
                  <a:pt x="29853" y="67272"/>
                </a:lnTo>
                <a:lnTo>
                  <a:pt x="31321" y="68661"/>
                </a:lnTo>
                <a:lnTo>
                  <a:pt x="32300" y="70539"/>
                </a:lnTo>
                <a:lnTo>
                  <a:pt x="32953" y="72743"/>
                </a:lnTo>
                <a:lnTo>
                  <a:pt x="35293" y="75166"/>
                </a:lnTo>
                <a:lnTo>
                  <a:pt x="38758" y="77733"/>
                </a:lnTo>
                <a:lnTo>
                  <a:pt x="42973" y="80397"/>
                </a:lnTo>
                <a:lnTo>
                  <a:pt x="47688" y="83126"/>
                </a:lnTo>
                <a:lnTo>
                  <a:pt x="58007" y="88698"/>
                </a:lnTo>
                <a:lnTo>
                  <a:pt x="62474" y="90564"/>
                </a:lnTo>
                <a:lnTo>
                  <a:pt x="66403" y="91809"/>
                </a:lnTo>
                <a:lnTo>
                  <a:pt x="69976" y="92639"/>
                </a:lnTo>
                <a:lnTo>
                  <a:pt x="72358" y="94144"/>
                </a:lnTo>
                <a:lnTo>
                  <a:pt x="73945" y="96101"/>
                </a:lnTo>
                <a:lnTo>
                  <a:pt x="75004" y="98357"/>
                </a:lnTo>
                <a:lnTo>
                  <a:pt x="77615" y="100814"/>
                </a:lnTo>
                <a:lnTo>
                  <a:pt x="81260" y="103405"/>
                </a:lnTo>
                <a:lnTo>
                  <a:pt x="85595" y="106084"/>
                </a:lnTo>
                <a:lnTo>
                  <a:pt x="90391" y="108823"/>
                </a:lnTo>
                <a:lnTo>
                  <a:pt x="100798" y="114406"/>
                </a:lnTo>
                <a:lnTo>
                  <a:pt x="105289" y="116276"/>
                </a:lnTo>
                <a:lnTo>
                  <a:pt x="109234" y="117522"/>
                </a:lnTo>
                <a:lnTo>
                  <a:pt x="112817" y="118354"/>
                </a:lnTo>
                <a:lnTo>
                  <a:pt x="115206" y="119860"/>
                </a:lnTo>
                <a:lnTo>
                  <a:pt x="116799" y="121817"/>
                </a:lnTo>
                <a:lnTo>
                  <a:pt x="117860" y="124074"/>
                </a:lnTo>
                <a:lnTo>
                  <a:pt x="119520" y="125578"/>
                </a:lnTo>
                <a:lnTo>
                  <a:pt x="121580" y="126582"/>
                </a:lnTo>
                <a:lnTo>
                  <a:pt x="123905" y="127251"/>
                </a:lnTo>
                <a:lnTo>
                  <a:pt x="125455" y="128649"/>
                </a:lnTo>
                <a:lnTo>
                  <a:pt x="126489" y="130534"/>
                </a:lnTo>
                <a:lnTo>
                  <a:pt x="127178" y="132742"/>
                </a:lnTo>
                <a:lnTo>
                  <a:pt x="128590" y="134215"/>
                </a:lnTo>
                <a:lnTo>
                  <a:pt x="130483" y="135197"/>
                </a:lnTo>
                <a:lnTo>
                  <a:pt x="135128" y="136288"/>
                </a:lnTo>
                <a:lnTo>
                  <a:pt x="137699" y="136579"/>
                </a:lnTo>
                <a:lnTo>
                  <a:pt x="140367" y="136773"/>
                </a:lnTo>
                <a:lnTo>
                  <a:pt x="142145" y="137854"/>
                </a:lnTo>
                <a:lnTo>
                  <a:pt x="143330" y="139528"/>
                </a:lnTo>
                <a:lnTo>
                  <a:pt x="144120" y="141596"/>
                </a:lnTo>
                <a:lnTo>
                  <a:pt x="145600" y="142976"/>
                </a:lnTo>
                <a:lnTo>
                  <a:pt x="147538" y="143894"/>
                </a:lnTo>
                <a:lnTo>
                  <a:pt x="149784" y="144508"/>
                </a:lnTo>
                <a:lnTo>
                  <a:pt x="151280" y="145869"/>
                </a:lnTo>
                <a:lnTo>
                  <a:pt x="152278" y="147729"/>
                </a:lnTo>
                <a:lnTo>
                  <a:pt x="153387" y="152335"/>
                </a:lnTo>
                <a:lnTo>
                  <a:pt x="153879" y="157557"/>
                </a:lnTo>
                <a:lnTo>
                  <a:pt x="154963" y="160283"/>
                </a:lnTo>
                <a:lnTo>
                  <a:pt x="158708" y="165853"/>
                </a:lnTo>
                <a:lnTo>
                  <a:pt x="161007" y="171502"/>
                </a:lnTo>
                <a:lnTo>
                  <a:pt x="162301" y="180039"/>
                </a:lnTo>
                <a:lnTo>
                  <a:pt x="162684" y="188600"/>
                </a:lnTo>
                <a:lnTo>
                  <a:pt x="162814" y="200027"/>
                </a:lnTo>
                <a:lnTo>
                  <a:pt x="162845" y="233124"/>
                </a:lnTo>
                <a:lnTo>
                  <a:pt x="161893" y="236379"/>
                </a:lnTo>
                <a:lnTo>
                  <a:pt x="158295" y="242535"/>
                </a:lnTo>
                <a:lnTo>
                  <a:pt x="156061" y="248446"/>
                </a:lnTo>
                <a:lnTo>
                  <a:pt x="155465" y="251356"/>
                </a:lnTo>
                <a:lnTo>
                  <a:pt x="152263" y="257129"/>
                </a:lnTo>
                <a:lnTo>
                  <a:pt x="147665" y="262870"/>
                </a:lnTo>
                <a:lnTo>
                  <a:pt x="145105" y="265735"/>
                </a:lnTo>
                <a:lnTo>
                  <a:pt x="142446" y="268596"/>
                </a:lnTo>
                <a:lnTo>
                  <a:pt x="140674" y="271457"/>
                </a:lnTo>
                <a:lnTo>
                  <a:pt x="138704" y="277175"/>
                </a:lnTo>
                <a:lnTo>
                  <a:pt x="137226" y="279081"/>
                </a:lnTo>
                <a:lnTo>
                  <a:pt x="135289" y="280352"/>
                </a:lnTo>
                <a:lnTo>
                  <a:pt x="133045" y="281199"/>
                </a:lnTo>
                <a:lnTo>
                  <a:pt x="128011" y="284680"/>
                </a:lnTo>
                <a:lnTo>
                  <a:pt x="125335" y="286942"/>
                </a:lnTo>
                <a:lnTo>
                  <a:pt x="122599" y="288450"/>
                </a:lnTo>
                <a:lnTo>
                  <a:pt x="119822" y="289455"/>
                </a:lnTo>
                <a:lnTo>
                  <a:pt x="117018" y="290125"/>
                </a:lnTo>
                <a:lnTo>
                  <a:pt x="114197" y="290572"/>
                </a:lnTo>
                <a:lnTo>
                  <a:pt x="111363" y="290870"/>
                </a:lnTo>
                <a:lnTo>
                  <a:pt x="108522" y="291068"/>
                </a:lnTo>
                <a:lnTo>
                  <a:pt x="105675" y="291201"/>
                </a:lnTo>
                <a:lnTo>
                  <a:pt x="99971" y="291348"/>
                </a:lnTo>
                <a:lnTo>
                  <a:pt x="31401" y="291466"/>
                </a:lnTo>
                <a:lnTo>
                  <a:pt x="29496" y="290513"/>
                </a:lnTo>
                <a:lnTo>
                  <a:pt x="28226" y="288926"/>
                </a:lnTo>
                <a:lnTo>
                  <a:pt x="27379" y="286915"/>
                </a:lnTo>
                <a:lnTo>
                  <a:pt x="25862" y="285574"/>
                </a:lnTo>
                <a:lnTo>
                  <a:pt x="23899" y="284680"/>
                </a:lnTo>
                <a:lnTo>
                  <a:pt x="21637" y="284085"/>
                </a:lnTo>
                <a:lnTo>
                  <a:pt x="20129" y="282735"/>
                </a:lnTo>
                <a:lnTo>
                  <a:pt x="19124" y="280883"/>
                </a:lnTo>
                <a:lnTo>
                  <a:pt x="18454" y="278695"/>
                </a:lnTo>
                <a:lnTo>
                  <a:pt x="17054" y="277237"/>
                </a:lnTo>
                <a:lnTo>
                  <a:pt x="15169" y="276265"/>
                </a:lnTo>
                <a:lnTo>
                  <a:pt x="12960" y="275617"/>
                </a:lnTo>
                <a:lnTo>
                  <a:pt x="11487" y="274232"/>
                </a:lnTo>
                <a:lnTo>
                  <a:pt x="10505" y="272357"/>
                </a:lnTo>
                <a:lnTo>
                  <a:pt x="9414" y="267733"/>
                </a:lnTo>
                <a:lnTo>
                  <a:pt x="8929" y="262503"/>
                </a:lnTo>
                <a:lnTo>
                  <a:pt x="7847" y="259774"/>
                </a:lnTo>
                <a:lnTo>
                  <a:pt x="4105" y="254203"/>
                </a:lnTo>
                <a:lnTo>
                  <a:pt x="1807" y="248552"/>
                </a:lnTo>
                <a:lnTo>
                  <a:pt x="513" y="240016"/>
                </a:lnTo>
                <a:lnTo>
                  <a:pt x="130" y="231454"/>
                </a:lnTo>
                <a:lnTo>
                  <a:pt x="0" y="220027"/>
                </a:lnTo>
                <a:lnTo>
                  <a:pt x="942" y="218123"/>
                </a:lnTo>
                <a:lnTo>
                  <a:pt x="2523" y="216853"/>
                </a:lnTo>
                <a:lnTo>
                  <a:pt x="4529" y="216006"/>
                </a:lnTo>
                <a:lnTo>
                  <a:pt x="5866" y="214489"/>
                </a:lnTo>
                <a:lnTo>
                  <a:pt x="6758" y="212526"/>
                </a:lnTo>
                <a:lnTo>
                  <a:pt x="7352" y="210264"/>
                </a:lnTo>
                <a:lnTo>
                  <a:pt x="8701" y="208756"/>
                </a:lnTo>
                <a:lnTo>
                  <a:pt x="10553" y="207751"/>
                </a:lnTo>
                <a:lnTo>
                  <a:pt x="12739" y="207081"/>
                </a:lnTo>
                <a:lnTo>
                  <a:pt x="14197" y="205682"/>
                </a:lnTo>
                <a:lnTo>
                  <a:pt x="15169" y="203796"/>
                </a:lnTo>
                <a:lnTo>
                  <a:pt x="15817" y="201587"/>
                </a:lnTo>
                <a:lnTo>
                  <a:pt x="18154" y="199162"/>
                </a:lnTo>
                <a:lnTo>
                  <a:pt x="21617" y="196592"/>
                </a:lnTo>
                <a:lnTo>
                  <a:pt x="25831" y="193927"/>
                </a:lnTo>
                <a:lnTo>
                  <a:pt x="28640" y="191197"/>
                </a:lnTo>
                <a:lnTo>
                  <a:pt x="30513" y="188425"/>
                </a:lnTo>
                <a:lnTo>
                  <a:pt x="31761" y="185624"/>
                </a:lnTo>
                <a:lnTo>
                  <a:pt x="34499" y="183757"/>
                </a:lnTo>
                <a:lnTo>
                  <a:pt x="38229" y="182513"/>
                </a:lnTo>
                <a:lnTo>
                  <a:pt x="42620" y="181683"/>
                </a:lnTo>
                <a:lnTo>
                  <a:pt x="45548" y="180177"/>
                </a:lnTo>
                <a:lnTo>
                  <a:pt x="47500" y="178221"/>
                </a:lnTo>
                <a:lnTo>
                  <a:pt x="50621" y="173507"/>
                </a:lnTo>
                <a:lnTo>
                  <a:pt x="55183" y="168237"/>
                </a:lnTo>
                <a:lnTo>
                  <a:pt x="57733" y="166451"/>
                </a:lnTo>
                <a:lnTo>
                  <a:pt x="60386" y="165260"/>
                </a:lnTo>
                <a:lnTo>
                  <a:pt x="63107" y="164466"/>
                </a:lnTo>
                <a:lnTo>
                  <a:pt x="64921" y="162984"/>
                </a:lnTo>
                <a:lnTo>
                  <a:pt x="66130" y="161044"/>
                </a:lnTo>
                <a:lnTo>
                  <a:pt x="66936" y="158798"/>
                </a:lnTo>
                <a:lnTo>
                  <a:pt x="68426" y="157301"/>
                </a:lnTo>
                <a:lnTo>
                  <a:pt x="70372" y="156302"/>
                </a:lnTo>
                <a:lnTo>
                  <a:pt x="72621" y="155637"/>
                </a:lnTo>
                <a:lnTo>
                  <a:pt x="74121" y="154241"/>
                </a:lnTo>
                <a:lnTo>
                  <a:pt x="75121" y="152357"/>
                </a:lnTo>
                <a:lnTo>
                  <a:pt x="75788" y="150149"/>
                </a:lnTo>
                <a:lnTo>
                  <a:pt x="79068" y="145156"/>
                </a:lnTo>
                <a:lnTo>
                  <a:pt x="81277" y="142491"/>
                </a:lnTo>
                <a:lnTo>
                  <a:pt x="82749" y="139762"/>
                </a:lnTo>
                <a:lnTo>
                  <a:pt x="84385" y="134189"/>
                </a:lnTo>
                <a:lnTo>
                  <a:pt x="85773" y="132322"/>
                </a:lnTo>
                <a:lnTo>
                  <a:pt x="87652" y="131078"/>
                </a:lnTo>
                <a:lnTo>
                  <a:pt x="89856" y="130248"/>
                </a:lnTo>
                <a:lnTo>
                  <a:pt x="91326" y="128742"/>
                </a:lnTo>
                <a:lnTo>
                  <a:pt x="92306" y="126786"/>
                </a:lnTo>
                <a:lnTo>
                  <a:pt x="92959" y="124529"/>
                </a:lnTo>
                <a:lnTo>
                  <a:pt x="96225" y="119482"/>
                </a:lnTo>
                <a:lnTo>
                  <a:pt x="100852" y="114063"/>
                </a:lnTo>
                <a:lnTo>
                  <a:pt x="106083" y="108480"/>
                </a:lnTo>
                <a:lnTo>
                  <a:pt x="107859" y="105658"/>
                </a:lnTo>
                <a:lnTo>
                  <a:pt x="109832" y="99982"/>
                </a:lnTo>
                <a:lnTo>
                  <a:pt x="111311" y="98087"/>
                </a:lnTo>
                <a:lnTo>
                  <a:pt x="113249" y="96824"/>
                </a:lnTo>
                <a:lnTo>
                  <a:pt x="115494" y="95983"/>
                </a:lnTo>
                <a:lnTo>
                  <a:pt x="116990" y="94469"/>
                </a:lnTo>
                <a:lnTo>
                  <a:pt x="117988" y="92506"/>
                </a:lnTo>
                <a:lnTo>
                  <a:pt x="118653" y="90246"/>
                </a:lnTo>
                <a:lnTo>
                  <a:pt x="121932" y="85195"/>
                </a:lnTo>
                <a:lnTo>
                  <a:pt x="124140" y="82515"/>
                </a:lnTo>
                <a:lnTo>
                  <a:pt x="125612" y="79775"/>
                </a:lnTo>
                <a:lnTo>
                  <a:pt x="127248" y="74190"/>
                </a:lnTo>
                <a:lnTo>
                  <a:pt x="128168" y="65692"/>
                </a:lnTo>
                <a:lnTo>
                  <a:pt x="129250" y="63797"/>
                </a:lnTo>
                <a:lnTo>
                  <a:pt x="130924" y="62534"/>
                </a:lnTo>
                <a:lnTo>
                  <a:pt x="132992" y="61692"/>
                </a:lnTo>
                <a:lnTo>
                  <a:pt x="134371" y="60179"/>
                </a:lnTo>
                <a:lnTo>
                  <a:pt x="135290" y="58217"/>
                </a:lnTo>
                <a:lnTo>
                  <a:pt x="136311" y="53497"/>
                </a:lnTo>
                <a:lnTo>
                  <a:pt x="136886" y="45485"/>
                </a:lnTo>
                <a:lnTo>
                  <a:pt x="137057" y="37078"/>
                </a:lnTo>
                <a:lnTo>
                  <a:pt x="137097" y="31402"/>
                </a:lnTo>
                <a:lnTo>
                  <a:pt x="136155" y="29507"/>
                </a:lnTo>
                <a:lnTo>
                  <a:pt x="134574" y="28244"/>
                </a:lnTo>
                <a:lnTo>
                  <a:pt x="132568" y="27402"/>
                </a:lnTo>
                <a:lnTo>
                  <a:pt x="127799" y="26467"/>
                </a:lnTo>
                <a:lnTo>
                  <a:pt x="125194" y="26217"/>
                </a:lnTo>
                <a:lnTo>
                  <a:pt x="122505" y="26051"/>
                </a:lnTo>
                <a:lnTo>
                  <a:pt x="116976" y="25866"/>
                </a:lnTo>
                <a:lnTo>
                  <a:pt x="115121" y="26769"/>
                </a:lnTo>
                <a:lnTo>
                  <a:pt x="113885" y="28324"/>
                </a:lnTo>
                <a:lnTo>
                  <a:pt x="113060" y="30313"/>
                </a:lnTo>
                <a:lnTo>
                  <a:pt x="111558" y="31639"/>
                </a:lnTo>
                <a:lnTo>
                  <a:pt x="109604" y="32522"/>
                </a:lnTo>
                <a:lnTo>
                  <a:pt x="104893" y="33505"/>
                </a:lnTo>
                <a:lnTo>
                  <a:pt x="102303" y="33767"/>
                </a:lnTo>
                <a:lnTo>
                  <a:pt x="99624" y="33942"/>
                </a:lnTo>
                <a:lnTo>
                  <a:pt x="96885" y="34058"/>
                </a:lnTo>
                <a:lnTo>
                  <a:pt x="91303" y="34187"/>
                </a:lnTo>
                <a:lnTo>
                  <a:pt x="82805" y="34260"/>
                </a:lnTo>
                <a:lnTo>
                  <a:pt x="80910" y="35222"/>
                </a:lnTo>
                <a:lnTo>
                  <a:pt x="79647" y="36817"/>
                </a:lnTo>
                <a:lnTo>
                  <a:pt x="78805" y="38832"/>
                </a:lnTo>
                <a:lnTo>
                  <a:pt x="77291" y="40176"/>
                </a:lnTo>
                <a:lnTo>
                  <a:pt x="75329" y="41072"/>
                </a:lnTo>
                <a:lnTo>
                  <a:pt x="68548" y="42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4"/>
          <p:cNvSpPr/>
          <p:nvPr/>
        </p:nvSpPr>
        <p:spPr>
          <a:xfrm>
            <a:off x="1228725" y="5880843"/>
            <a:ext cx="171450" cy="304556"/>
          </a:xfrm>
          <a:custGeom>
            <a:avLst/>
            <a:gdLst/>
            <a:ahLst/>
            <a:cxnLst/>
            <a:rect l="0" t="0" r="0" b="0"/>
            <a:pathLst>
              <a:path w="171450" h="304556">
                <a:moveTo>
                  <a:pt x="171449" y="231349"/>
                </a:moveTo>
                <a:lnTo>
                  <a:pt x="171449" y="235900"/>
                </a:lnTo>
                <a:lnTo>
                  <a:pt x="170497" y="237240"/>
                </a:lnTo>
                <a:lnTo>
                  <a:pt x="168909" y="238134"/>
                </a:lnTo>
                <a:lnTo>
                  <a:pt x="166899" y="238730"/>
                </a:lnTo>
                <a:lnTo>
                  <a:pt x="165558" y="240080"/>
                </a:lnTo>
                <a:lnTo>
                  <a:pt x="164664" y="241932"/>
                </a:lnTo>
                <a:lnTo>
                  <a:pt x="164069" y="244119"/>
                </a:lnTo>
                <a:lnTo>
                  <a:pt x="162719" y="245578"/>
                </a:lnTo>
                <a:lnTo>
                  <a:pt x="160866" y="246550"/>
                </a:lnTo>
                <a:lnTo>
                  <a:pt x="156268" y="247630"/>
                </a:lnTo>
                <a:lnTo>
                  <a:pt x="151050" y="248110"/>
                </a:lnTo>
                <a:lnTo>
                  <a:pt x="148325" y="248238"/>
                </a:lnTo>
                <a:lnTo>
                  <a:pt x="142757" y="248380"/>
                </a:lnTo>
                <a:lnTo>
                  <a:pt x="139939" y="249371"/>
                </a:lnTo>
                <a:lnTo>
                  <a:pt x="137107" y="250984"/>
                </a:lnTo>
                <a:lnTo>
                  <a:pt x="134267" y="253012"/>
                </a:lnTo>
                <a:lnTo>
                  <a:pt x="130469" y="254363"/>
                </a:lnTo>
                <a:lnTo>
                  <a:pt x="126032" y="255264"/>
                </a:lnTo>
                <a:lnTo>
                  <a:pt x="121168" y="255865"/>
                </a:lnTo>
                <a:lnTo>
                  <a:pt x="116021" y="256266"/>
                </a:lnTo>
                <a:lnTo>
                  <a:pt x="110685" y="256533"/>
                </a:lnTo>
                <a:lnTo>
                  <a:pt x="105222" y="256711"/>
                </a:lnTo>
                <a:lnTo>
                  <a:pt x="99675" y="257782"/>
                </a:lnTo>
                <a:lnTo>
                  <a:pt x="94073" y="259448"/>
                </a:lnTo>
                <a:lnTo>
                  <a:pt x="88432" y="261512"/>
                </a:lnTo>
                <a:lnTo>
                  <a:pt x="83720" y="262887"/>
                </a:lnTo>
                <a:lnTo>
                  <a:pt x="79625" y="263805"/>
                </a:lnTo>
                <a:lnTo>
                  <a:pt x="75944" y="264416"/>
                </a:lnTo>
                <a:lnTo>
                  <a:pt x="72536" y="264824"/>
                </a:lnTo>
                <a:lnTo>
                  <a:pt x="69312" y="265095"/>
                </a:lnTo>
                <a:lnTo>
                  <a:pt x="66210" y="265277"/>
                </a:lnTo>
                <a:lnTo>
                  <a:pt x="57684" y="265479"/>
                </a:lnTo>
                <a:lnTo>
                  <a:pt x="31798" y="265630"/>
                </a:lnTo>
                <a:lnTo>
                  <a:pt x="28818" y="264681"/>
                </a:lnTo>
                <a:lnTo>
                  <a:pt x="25880" y="263095"/>
                </a:lnTo>
                <a:lnTo>
                  <a:pt x="22968" y="261085"/>
                </a:lnTo>
                <a:lnTo>
                  <a:pt x="21027" y="258793"/>
                </a:lnTo>
                <a:lnTo>
                  <a:pt x="19733" y="256313"/>
                </a:lnTo>
                <a:lnTo>
                  <a:pt x="18295" y="251017"/>
                </a:lnTo>
                <a:lnTo>
                  <a:pt x="17485" y="242680"/>
                </a:lnTo>
                <a:lnTo>
                  <a:pt x="17245" y="234177"/>
                </a:lnTo>
                <a:lnTo>
                  <a:pt x="17189" y="228479"/>
                </a:lnTo>
                <a:lnTo>
                  <a:pt x="18127" y="225626"/>
                </a:lnTo>
                <a:lnTo>
                  <a:pt x="21709" y="219916"/>
                </a:lnTo>
                <a:lnTo>
                  <a:pt x="23997" y="218012"/>
                </a:lnTo>
                <a:lnTo>
                  <a:pt x="26476" y="216743"/>
                </a:lnTo>
                <a:lnTo>
                  <a:pt x="29080" y="215896"/>
                </a:lnTo>
                <a:lnTo>
                  <a:pt x="31769" y="214380"/>
                </a:lnTo>
                <a:lnTo>
                  <a:pt x="34514" y="212416"/>
                </a:lnTo>
                <a:lnTo>
                  <a:pt x="37297" y="210155"/>
                </a:lnTo>
                <a:lnTo>
                  <a:pt x="40104" y="208647"/>
                </a:lnTo>
                <a:lnTo>
                  <a:pt x="42929" y="207642"/>
                </a:lnTo>
                <a:lnTo>
                  <a:pt x="45764" y="206972"/>
                </a:lnTo>
                <a:lnTo>
                  <a:pt x="48607" y="204620"/>
                </a:lnTo>
                <a:lnTo>
                  <a:pt x="51454" y="201147"/>
                </a:lnTo>
                <a:lnTo>
                  <a:pt x="54305" y="196927"/>
                </a:lnTo>
                <a:lnTo>
                  <a:pt x="57158" y="194113"/>
                </a:lnTo>
                <a:lnTo>
                  <a:pt x="60013" y="192238"/>
                </a:lnTo>
                <a:lnTo>
                  <a:pt x="62868" y="190987"/>
                </a:lnTo>
                <a:lnTo>
                  <a:pt x="64772" y="189201"/>
                </a:lnTo>
                <a:lnTo>
                  <a:pt x="66041" y="187058"/>
                </a:lnTo>
                <a:lnTo>
                  <a:pt x="66887" y="184677"/>
                </a:lnTo>
                <a:lnTo>
                  <a:pt x="70367" y="179491"/>
                </a:lnTo>
                <a:lnTo>
                  <a:pt x="72629" y="176774"/>
                </a:lnTo>
                <a:lnTo>
                  <a:pt x="75089" y="174963"/>
                </a:lnTo>
                <a:lnTo>
                  <a:pt x="80363" y="172952"/>
                </a:lnTo>
                <a:lnTo>
                  <a:pt x="83102" y="171463"/>
                </a:lnTo>
                <a:lnTo>
                  <a:pt x="85881" y="169517"/>
                </a:lnTo>
                <a:lnTo>
                  <a:pt x="88687" y="167268"/>
                </a:lnTo>
                <a:lnTo>
                  <a:pt x="90557" y="164816"/>
                </a:lnTo>
                <a:lnTo>
                  <a:pt x="91803" y="162229"/>
                </a:lnTo>
                <a:lnTo>
                  <a:pt x="93189" y="156814"/>
                </a:lnTo>
                <a:lnTo>
                  <a:pt x="93804" y="151232"/>
                </a:lnTo>
                <a:lnTo>
                  <a:pt x="94921" y="149363"/>
                </a:lnTo>
                <a:lnTo>
                  <a:pt x="96618" y="148117"/>
                </a:lnTo>
                <a:lnTo>
                  <a:pt x="98702" y="147286"/>
                </a:lnTo>
                <a:lnTo>
                  <a:pt x="100091" y="145779"/>
                </a:lnTo>
                <a:lnTo>
                  <a:pt x="101017" y="143822"/>
                </a:lnTo>
                <a:lnTo>
                  <a:pt x="102046" y="139108"/>
                </a:lnTo>
                <a:lnTo>
                  <a:pt x="102626" y="131099"/>
                </a:lnTo>
                <a:lnTo>
                  <a:pt x="102797" y="122694"/>
                </a:lnTo>
                <a:lnTo>
                  <a:pt x="102869" y="82759"/>
                </a:lnTo>
                <a:lnTo>
                  <a:pt x="100329" y="74504"/>
                </a:lnTo>
                <a:lnTo>
                  <a:pt x="98319" y="69636"/>
                </a:lnTo>
                <a:lnTo>
                  <a:pt x="96025" y="66390"/>
                </a:lnTo>
                <a:lnTo>
                  <a:pt x="93544" y="64227"/>
                </a:lnTo>
                <a:lnTo>
                  <a:pt x="90938" y="62784"/>
                </a:lnTo>
                <a:lnTo>
                  <a:pt x="89200" y="60870"/>
                </a:lnTo>
                <a:lnTo>
                  <a:pt x="88042" y="58641"/>
                </a:lnTo>
                <a:lnTo>
                  <a:pt x="86754" y="53625"/>
                </a:lnTo>
                <a:lnTo>
                  <a:pt x="86182" y="48221"/>
                </a:lnTo>
                <a:lnTo>
                  <a:pt x="84125" y="45446"/>
                </a:lnTo>
                <a:lnTo>
                  <a:pt x="80848" y="42644"/>
                </a:lnTo>
                <a:lnTo>
                  <a:pt x="76758" y="39823"/>
                </a:lnTo>
                <a:lnTo>
                  <a:pt x="73079" y="36990"/>
                </a:lnTo>
                <a:lnTo>
                  <a:pt x="69675" y="34149"/>
                </a:lnTo>
                <a:lnTo>
                  <a:pt x="66452" y="31302"/>
                </a:lnTo>
                <a:lnTo>
                  <a:pt x="60331" y="25600"/>
                </a:lnTo>
                <a:lnTo>
                  <a:pt x="57366" y="22745"/>
                </a:lnTo>
                <a:lnTo>
                  <a:pt x="55389" y="19890"/>
                </a:lnTo>
                <a:lnTo>
                  <a:pt x="53192" y="14177"/>
                </a:lnTo>
                <a:lnTo>
                  <a:pt x="51654" y="12273"/>
                </a:lnTo>
                <a:lnTo>
                  <a:pt x="49675" y="11003"/>
                </a:lnTo>
                <a:lnTo>
                  <a:pt x="44938" y="9593"/>
                </a:lnTo>
                <a:lnTo>
                  <a:pt x="39657" y="8966"/>
                </a:lnTo>
                <a:lnTo>
                  <a:pt x="37868" y="7846"/>
                </a:lnTo>
                <a:lnTo>
                  <a:pt x="36675" y="6147"/>
                </a:lnTo>
                <a:lnTo>
                  <a:pt x="35880" y="4062"/>
                </a:lnTo>
                <a:lnTo>
                  <a:pt x="34397" y="2672"/>
                </a:lnTo>
                <a:lnTo>
                  <a:pt x="32456" y="1745"/>
                </a:lnTo>
                <a:lnTo>
                  <a:pt x="27760" y="715"/>
                </a:lnTo>
                <a:lnTo>
                  <a:pt x="22497" y="258"/>
                </a:lnTo>
                <a:lnTo>
                  <a:pt x="19761" y="136"/>
                </a:lnTo>
                <a:lnTo>
                  <a:pt x="14180" y="0"/>
                </a:lnTo>
                <a:lnTo>
                  <a:pt x="12310" y="916"/>
                </a:lnTo>
                <a:lnTo>
                  <a:pt x="11064" y="2480"/>
                </a:lnTo>
                <a:lnTo>
                  <a:pt x="10234" y="4474"/>
                </a:lnTo>
                <a:lnTo>
                  <a:pt x="9064" y="11833"/>
                </a:lnTo>
                <a:lnTo>
                  <a:pt x="7948" y="14520"/>
                </a:lnTo>
                <a:lnTo>
                  <a:pt x="2778" y="22853"/>
                </a:lnTo>
                <a:lnTo>
                  <a:pt x="1234" y="28511"/>
                </a:lnTo>
                <a:lnTo>
                  <a:pt x="365" y="37053"/>
                </a:lnTo>
                <a:lnTo>
                  <a:pt x="108" y="45616"/>
                </a:lnTo>
                <a:lnTo>
                  <a:pt x="0" y="105162"/>
                </a:lnTo>
                <a:lnTo>
                  <a:pt x="1905" y="109124"/>
                </a:lnTo>
                <a:lnTo>
                  <a:pt x="5080" y="113671"/>
                </a:lnTo>
                <a:lnTo>
                  <a:pt x="9101" y="118607"/>
                </a:lnTo>
                <a:lnTo>
                  <a:pt x="13570" y="126632"/>
                </a:lnTo>
                <a:lnTo>
                  <a:pt x="15556" y="133373"/>
                </a:lnTo>
                <a:lnTo>
                  <a:pt x="16438" y="139544"/>
                </a:lnTo>
                <a:lnTo>
                  <a:pt x="19371" y="148002"/>
                </a:lnTo>
                <a:lnTo>
                  <a:pt x="23849" y="157158"/>
                </a:lnTo>
                <a:lnTo>
                  <a:pt x="29014" y="164403"/>
                </a:lnTo>
                <a:lnTo>
                  <a:pt x="31945" y="170798"/>
                </a:lnTo>
                <a:lnTo>
                  <a:pt x="33595" y="179753"/>
                </a:lnTo>
                <a:lnTo>
                  <a:pt x="33826" y="182664"/>
                </a:lnTo>
                <a:lnTo>
                  <a:pt x="34933" y="185558"/>
                </a:lnTo>
                <a:lnTo>
                  <a:pt x="40089" y="194180"/>
                </a:lnTo>
                <a:lnTo>
                  <a:pt x="42993" y="202768"/>
                </a:lnTo>
                <a:lnTo>
                  <a:pt x="47048" y="208486"/>
                </a:lnTo>
                <a:lnTo>
                  <a:pt x="49462" y="210392"/>
                </a:lnTo>
                <a:lnTo>
                  <a:pt x="52025" y="211663"/>
                </a:lnTo>
                <a:lnTo>
                  <a:pt x="54686" y="212510"/>
                </a:lnTo>
                <a:lnTo>
                  <a:pt x="56459" y="214027"/>
                </a:lnTo>
                <a:lnTo>
                  <a:pt x="57642" y="215991"/>
                </a:lnTo>
                <a:lnTo>
                  <a:pt x="58430" y="218253"/>
                </a:lnTo>
                <a:lnTo>
                  <a:pt x="61846" y="223306"/>
                </a:lnTo>
                <a:lnTo>
                  <a:pt x="64091" y="225987"/>
                </a:lnTo>
                <a:lnTo>
                  <a:pt x="65587" y="228727"/>
                </a:lnTo>
                <a:lnTo>
                  <a:pt x="68645" y="237134"/>
                </a:lnTo>
                <a:lnTo>
                  <a:pt x="72736" y="242810"/>
                </a:lnTo>
                <a:lnTo>
                  <a:pt x="75189" y="248508"/>
                </a:lnTo>
                <a:lnTo>
                  <a:pt x="75844" y="251361"/>
                </a:lnTo>
                <a:lnTo>
                  <a:pt x="77232" y="253263"/>
                </a:lnTo>
                <a:lnTo>
                  <a:pt x="79111" y="254531"/>
                </a:lnTo>
                <a:lnTo>
                  <a:pt x="81315" y="255376"/>
                </a:lnTo>
                <a:lnTo>
                  <a:pt x="82785" y="256892"/>
                </a:lnTo>
                <a:lnTo>
                  <a:pt x="83765" y="258855"/>
                </a:lnTo>
                <a:lnTo>
                  <a:pt x="84418" y="261117"/>
                </a:lnTo>
                <a:lnTo>
                  <a:pt x="85806" y="262624"/>
                </a:lnTo>
                <a:lnTo>
                  <a:pt x="87684" y="263630"/>
                </a:lnTo>
                <a:lnTo>
                  <a:pt x="89888" y="264299"/>
                </a:lnTo>
                <a:lnTo>
                  <a:pt x="91358" y="265698"/>
                </a:lnTo>
                <a:lnTo>
                  <a:pt x="92337" y="267584"/>
                </a:lnTo>
                <a:lnTo>
                  <a:pt x="93426" y="272219"/>
                </a:lnTo>
                <a:lnTo>
                  <a:pt x="93910" y="277453"/>
                </a:lnTo>
                <a:lnTo>
                  <a:pt x="94991" y="279230"/>
                </a:lnTo>
                <a:lnTo>
                  <a:pt x="96665" y="280415"/>
                </a:lnTo>
                <a:lnTo>
                  <a:pt x="98733" y="281204"/>
                </a:lnTo>
                <a:lnTo>
                  <a:pt x="100112" y="282684"/>
                </a:lnTo>
                <a:lnTo>
                  <a:pt x="101031" y="284622"/>
                </a:lnTo>
                <a:lnTo>
                  <a:pt x="102052" y="289316"/>
                </a:lnTo>
                <a:lnTo>
                  <a:pt x="102506" y="294577"/>
                </a:lnTo>
                <a:lnTo>
                  <a:pt x="103580" y="296361"/>
                </a:lnTo>
                <a:lnTo>
                  <a:pt x="105248" y="297551"/>
                </a:lnTo>
                <a:lnTo>
                  <a:pt x="107313" y="298344"/>
                </a:lnTo>
                <a:lnTo>
                  <a:pt x="108689" y="299825"/>
                </a:lnTo>
                <a:lnTo>
                  <a:pt x="109607" y="301764"/>
                </a:lnTo>
                <a:lnTo>
                  <a:pt x="110218" y="304010"/>
                </a:lnTo>
                <a:lnTo>
                  <a:pt x="110626" y="304555"/>
                </a:lnTo>
                <a:lnTo>
                  <a:pt x="110898" y="303965"/>
                </a:lnTo>
                <a:lnTo>
                  <a:pt x="111334" y="296176"/>
                </a:lnTo>
                <a:lnTo>
                  <a:pt x="111442" y="2827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5"/>
          <p:cNvSpPr/>
          <p:nvPr/>
        </p:nvSpPr>
        <p:spPr>
          <a:xfrm>
            <a:off x="1494472" y="5839429"/>
            <a:ext cx="162879" cy="315626"/>
          </a:xfrm>
          <a:custGeom>
            <a:avLst/>
            <a:gdLst/>
            <a:ahLst/>
            <a:cxnLst/>
            <a:rect l="0" t="0" r="0" b="0"/>
            <a:pathLst>
              <a:path w="162879" h="315626">
                <a:moveTo>
                  <a:pt x="0" y="67023"/>
                </a:moveTo>
                <a:lnTo>
                  <a:pt x="4551" y="67023"/>
                </a:lnTo>
                <a:lnTo>
                  <a:pt x="5891" y="66071"/>
                </a:lnTo>
                <a:lnTo>
                  <a:pt x="6785" y="64483"/>
                </a:lnTo>
                <a:lnTo>
                  <a:pt x="7381" y="62473"/>
                </a:lnTo>
                <a:lnTo>
                  <a:pt x="10583" y="57698"/>
                </a:lnTo>
                <a:lnTo>
                  <a:pt x="12770" y="55091"/>
                </a:lnTo>
                <a:lnTo>
                  <a:pt x="16134" y="53354"/>
                </a:lnTo>
                <a:lnTo>
                  <a:pt x="20281" y="52195"/>
                </a:lnTo>
                <a:lnTo>
                  <a:pt x="24950" y="51423"/>
                </a:lnTo>
                <a:lnTo>
                  <a:pt x="29016" y="49956"/>
                </a:lnTo>
                <a:lnTo>
                  <a:pt x="32679" y="48025"/>
                </a:lnTo>
                <a:lnTo>
                  <a:pt x="36074" y="45785"/>
                </a:lnTo>
                <a:lnTo>
                  <a:pt x="39289" y="43339"/>
                </a:lnTo>
                <a:lnTo>
                  <a:pt x="42385" y="40757"/>
                </a:lnTo>
                <a:lnTo>
                  <a:pt x="45402" y="38082"/>
                </a:lnTo>
                <a:lnTo>
                  <a:pt x="50271" y="36299"/>
                </a:lnTo>
                <a:lnTo>
                  <a:pt x="56374" y="35111"/>
                </a:lnTo>
                <a:lnTo>
                  <a:pt x="63300" y="34318"/>
                </a:lnTo>
                <a:lnTo>
                  <a:pt x="68870" y="32837"/>
                </a:lnTo>
                <a:lnTo>
                  <a:pt x="73536" y="30897"/>
                </a:lnTo>
                <a:lnTo>
                  <a:pt x="77599" y="28652"/>
                </a:lnTo>
                <a:lnTo>
                  <a:pt x="81260" y="26202"/>
                </a:lnTo>
                <a:lnTo>
                  <a:pt x="84653" y="23617"/>
                </a:lnTo>
                <a:lnTo>
                  <a:pt x="87868" y="20941"/>
                </a:lnTo>
                <a:lnTo>
                  <a:pt x="91916" y="19156"/>
                </a:lnTo>
                <a:lnTo>
                  <a:pt x="96520" y="17967"/>
                </a:lnTo>
                <a:lnTo>
                  <a:pt x="101494" y="17174"/>
                </a:lnTo>
                <a:lnTo>
                  <a:pt x="105763" y="16646"/>
                </a:lnTo>
                <a:lnTo>
                  <a:pt x="109561" y="16293"/>
                </a:lnTo>
                <a:lnTo>
                  <a:pt x="113046" y="16058"/>
                </a:lnTo>
                <a:lnTo>
                  <a:pt x="116321" y="14949"/>
                </a:lnTo>
                <a:lnTo>
                  <a:pt x="119457" y="13257"/>
                </a:lnTo>
                <a:lnTo>
                  <a:pt x="122501" y="11177"/>
                </a:lnTo>
                <a:lnTo>
                  <a:pt x="124530" y="8837"/>
                </a:lnTo>
                <a:lnTo>
                  <a:pt x="125882" y="6325"/>
                </a:lnTo>
                <a:lnTo>
                  <a:pt x="126784" y="3698"/>
                </a:lnTo>
                <a:lnTo>
                  <a:pt x="128338" y="1946"/>
                </a:lnTo>
                <a:lnTo>
                  <a:pt x="130326" y="779"/>
                </a:lnTo>
                <a:lnTo>
                  <a:pt x="132604" y="0"/>
                </a:lnTo>
                <a:lnTo>
                  <a:pt x="134123" y="433"/>
                </a:lnTo>
                <a:lnTo>
                  <a:pt x="135135" y="1675"/>
                </a:lnTo>
                <a:lnTo>
                  <a:pt x="135810" y="3455"/>
                </a:lnTo>
                <a:lnTo>
                  <a:pt x="137213" y="4642"/>
                </a:lnTo>
                <a:lnTo>
                  <a:pt x="139100" y="5434"/>
                </a:lnTo>
                <a:lnTo>
                  <a:pt x="141311" y="5961"/>
                </a:lnTo>
                <a:lnTo>
                  <a:pt x="142785" y="7265"/>
                </a:lnTo>
                <a:lnTo>
                  <a:pt x="143767" y="9087"/>
                </a:lnTo>
                <a:lnTo>
                  <a:pt x="144859" y="13651"/>
                </a:lnTo>
                <a:lnTo>
                  <a:pt x="145474" y="21576"/>
                </a:lnTo>
                <a:lnTo>
                  <a:pt x="145656" y="29956"/>
                </a:lnTo>
                <a:lnTo>
                  <a:pt x="145732" y="284184"/>
                </a:lnTo>
                <a:lnTo>
                  <a:pt x="146685" y="286092"/>
                </a:lnTo>
                <a:lnTo>
                  <a:pt x="148272" y="287364"/>
                </a:lnTo>
                <a:lnTo>
                  <a:pt x="150284" y="288212"/>
                </a:lnTo>
                <a:lnTo>
                  <a:pt x="151624" y="289730"/>
                </a:lnTo>
                <a:lnTo>
                  <a:pt x="152518" y="291694"/>
                </a:lnTo>
                <a:lnTo>
                  <a:pt x="153511" y="296417"/>
                </a:lnTo>
                <a:lnTo>
                  <a:pt x="154070" y="304431"/>
                </a:lnTo>
                <a:lnTo>
                  <a:pt x="154200" y="310015"/>
                </a:lnTo>
                <a:lnTo>
                  <a:pt x="155188" y="311885"/>
                </a:lnTo>
                <a:lnTo>
                  <a:pt x="156798" y="313132"/>
                </a:lnTo>
                <a:lnTo>
                  <a:pt x="162878" y="315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6"/>
          <p:cNvSpPr/>
          <p:nvPr/>
        </p:nvSpPr>
        <p:spPr>
          <a:xfrm>
            <a:off x="8095297" y="5272087"/>
            <a:ext cx="8573" cy="231459"/>
          </a:xfrm>
          <a:custGeom>
            <a:avLst/>
            <a:gdLst/>
            <a:ahLst/>
            <a:cxnLst/>
            <a:rect l="0" t="0" r="0" b="0"/>
            <a:pathLst>
              <a:path w="8573" h="231459">
                <a:moveTo>
                  <a:pt x="0" y="0"/>
                </a:moveTo>
                <a:lnTo>
                  <a:pt x="0" y="174308"/>
                </a:lnTo>
                <a:lnTo>
                  <a:pt x="953" y="176213"/>
                </a:lnTo>
                <a:lnTo>
                  <a:pt x="2540" y="177483"/>
                </a:lnTo>
                <a:lnTo>
                  <a:pt x="4551" y="178329"/>
                </a:lnTo>
                <a:lnTo>
                  <a:pt x="5892" y="179846"/>
                </a:lnTo>
                <a:lnTo>
                  <a:pt x="6785" y="181810"/>
                </a:lnTo>
                <a:lnTo>
                  <a:pt x="7382" y="184072"/>
                </a:lnTo>
                <a:lnTo>
                  <a:pt x="7778" y="186532"/>
                </a:lnTo>
                <a:lnTo>
                  <a:pt x="8043" y="189125"/>
                </a:lnTo>
                <a:lnTo>
                  <a:pt x="8219" y="191806"/>
                </a:lnTo>
                <a:lnTo>
                  <a:pt x="8416" y="197324"/>
                </a:lnTo>
                <a:lnTo>
                  <a:pt x="8541" y="208629"/>
                </a:lnTo>
                <a:lnTo>
                  <a:pt x="8572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7"/>
          <p:cNvSpPr/>
          <p:nvPr/>
        </p:nvSpPr>
        <p:spPr>
          <a:xfrm>
            <a:off x="7932419" y="5366385"/>
            <a:ext cx="80971" cy="17145"/>
          </a:xfrm>
          <a:custGeom>
            <a:avLst/>
            <a:gdLst/>
            <a:ahLst/>
            <a:cxnLst/>
            <a:rect l="0" t="0" r="0" b="0"/>
            <a:pathLst>
              <a:path w="80971" h="17145">
                <a:moveTo>
                  <a:pt x="0" y="17144"/>
                </a:moveTo>
                <a:lnTo>
                  <a:pt x="4552" y="17144"/>
                </a:lnTo>
                <a:lnTo>
                  <a:pt x="5892" y="16192"/>
                </a:lnTo>
                <a:lnTo>
                  <a:pt x="6786" y="14605"/>
                </a:lnTo>
                <a:lnTo>
                  <a:pt x="7382" y="12594"/>
                </a:lnTo>
                <a:lnTo>
                  <a:pt x="8731" y="11253"/>
                </a:lnTo>
                <a:lnTo>
                  <a:pt x="10583" y="10360"/>
                </a:lnTo>
                <a:lnTo>
                  <a:pt x="12772" y="9763"/>
                </a:lnTo>
                <a:lnTo>
                  <a:pt x="15182" y="9366"/>
                </a:lnTo>
                <a:lnTo>
                  <a:pt x="17742" y="9102"/>
                </a:lnTo>
                <a:lnTo>
                  <a:pt x="20401" y="8925"/>
                </a:lnTo>
                <a:lnTo>
                  <a:pt x="23126" y="8808"/>
                </a:lnTo>
                <a:lnTo>
                  <a:pt x="28693" y="8677"/>
                </a:lnTo>
                <a:lnTo>
                  <a:pt x="37183" y="8603"/>
                </a:lnTo>
                <a:lnTo>
                  <a:pt x="39076" y="7640"/>
                </a:lnTo>
                <a:lnTo>
                  <a:pt x="40339" y="6046"/>
                </a:lnTo>
                <a:lnTo>
                  <a:pt x="41181" y="4030"/>
                </a:lnTo>
                <a:lnTo>
                  <a:pt x="42694" y="2687"/>
                </a:lnTo>
                <a:lnTo>
                  <a:pt x="44656" y="1791"/>
                </a:lnTo>
                <a:lnTo>
                  <a:pt x="46916" y="1194"/>
                </a:lnTo>
                <a:lnTo>
                  <a:pt x="49375" y="796"/>
                </a:lnTo>
                <a:lnTo>
                  <a:pt x="51967" y="531"/>
                </a:lnTo>
                <a:lnTo>
                  <a:pt x="54647" y="353"/>
                </a:lnTo>
                <a:lnTo>
                  <a:pt x="57387" y="235"/>
                </a:lnTo>
                <a:lnTo>
                  <a:pt x="62971" y="104"/>
                </a:lnTo>
                <a:lnTo>
                  <a:pt x="80970" y="6"/>
                </a:lnTo>
                <a:lnTo>
                  <a:pt x="6000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8"/>
          <p:cNvSpPr/>
          <p:nvPr/>
        </p:nvSpPr>
        <p:spPr>
          <a:xfrm>
            <a:off x="7923847" y="5409247"/>
            <a:ext cx="101282" cy="17146"/>
          </a:xfrm>
          <a:custGeom>
            <a:avLst/>
            <a:gdLst/>
            <a:ahLst/>
            <a:cxnLst/>
            <a:rect l="0" t="0" r="0" b="0"/>
            <a:pathLst>
              <a:path w="101282" h="17146">
                <a:moveTo>
                  <a:pt x="0" y="8573"/>
                </a:moveTo>
                <a:lnTo>
                  <a:pt x="11932" y="8573"/>
                </a:lnTo>
                <a:lnTo>
                  <a:pt x="13670" y="9525"/>
                </a:lnTo>
                <a:lnTo>
                  <a:pt x="14828" y="11113"/>
                </a:lnTo>
                <a:lnTo>
                  <a:pt x="15600" y="13123"/>
                </a:lnTo>
                <a:lnTo>
                  <a:pt x="17068" y="14464"/>
                </a:lnTo>
                <a:lnTo>
                  <a:pt x="18998" y="15358"/>
                </a:lnTo>
                <a:lnTo>
                  <a:pt x="21239" y="15954"/>
                </a:lnTo>
                <a:lnTo>
                  <a:pt x="23684" y="16351"/>
                </a:lnTo>
                <a:lnTo>
                  <a:pt x="26267" y="16615"/>
                </a:lnTo>
                <a:lnTo>
                  <a:pt x="28941" y="16792"/>
                </a:lnTo>
                <a:lnTo>
                  <a:pt x="31677" y="16910"/>
                </a:lnTo>
                <a:lnTo>
                  <a:pt x="37256" y="17040"/>
                </a:lnTo>
                <a:lnTo>
                  <a:pt x="80010" y="17145"/>
                </a:lnTo>
                <a:lnTo>
                  <a:pt x="81916" y="16192"/>
                </a:lnTo>
                <a:lnTo>
                  <a:pt x="83185" y="14605"/>
                </a:lnTo>
                <a:lnTo>
                  <a:pt x="84032" y="12594"/>
                </a:lnTo>
                <a:lnTo>
                  <a:pt x="85549" y="11253"/>
                </a:lnTo>
                <a:lnTo>
                  <a:pt x="87512" y="10360"/>
                </a:lnTo>
                <a:lnTo>
                  <a:pt x="89775" y="9764"/>
                </a:lnTo>
                <a:lnTo>
                  <a:pt x="92235" y="9367"/>
                </a:lnTo>
                <a:lnTo>
                  <a:pt x="94827" y="9102"/>
                </a:lnTo>
                <a:lnTo>
                  <a:pt x="97509" y="8926"/>
                </a:lnTo>
                <a:lnTo>
                  <a:pt x="99295" y="7856"/>
                </a:lnTo>
                <a:lnTo>
                  <a:pt x="100488" y="6190"/>
                </a:lnTo>
                <a:lnTo>
                  <a:pt x="101281" y="4126"/>
                </a:lnTo>
                <a:lnTo>
                  <a:pt x="100859" y="2751"/>
                </a:lnTo>
                <a:lnTo>
                  <a:pt x="99624" y="1834"/>
                </a:lnTo>
                <a:lnTo>
                  <a:pt x="97848" y="1223"/>
                </a:lnTo>
                <a:lnTo>
                  <a:pt x="95713" y="815"/>
                </a:lnTo>
                <a:lnTo>
                  <a:pt x="93336" y="544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9"/>
          <p:cNvSpPr/>
          <p:nvPr/>
        </p:nvSpPr>
        <p:spPr>
          <a:xfrm>
            <a:off x="8198177" y="5254952"/>
            <a:ext cx="231081" cy="299663"/>
          </a:xfrm>
          <a:custGeom>
            <a:avLst/>
            <a:gdLst/>
            <a:ahLst/>
            <a:cxnLst/>
            <a:rect l="0" t="0" r="0" b="0"/>
            <a:pathLst>
              <a:path w="231081" h="299663">
                <a:moveTo>
                  <a:pt x="111432" y="8563"/>
                </a:moveTo>
                <a:lnTo>
                  <a:pt x="106881" y="8563"/>
                </a:lnTo>
                <a:lnTo>
                  <a:pt x="105541" y="7610"/>
                </a:lnTo>
                <a:lnTo>
                  <a:pt x="104647" y="6023"/>
                </a:lnTo>
                <a:lnTo>
                  <a:pt x="104052" y="4012"/>
                </a:lnTo>
                <a:lnTo>
                  <a:pt x="102702" y="2671"/>
                </a:lnTo>
                <a:lnTo>
                  <a:pt x="100850" y="1777"/>
                </a:lnTo>
                <a:lnTo>
                  <a:pt x="96252" y="784"/>
                </a:lnTo>
                <a:lnTo>
                  <a:pt x="91033" y="343"/>
                </a:lnTo>
                <a:lnTo>
                  <a:pt x="85539" y="147"/>
                </a:lnTo>
                <a:lnTo>
                  <a:pt x="74250" y="21"/>
                </a:lnTo>
                <a:lnTo>
                  <a:pt x="65702" y="0"/>
                </a:lnTo>
                <a:lnTo>
                  <a:pt x="62848" y="949"/>
                </a:lnTo>
                <a:lnTo>
                  <a:pt x="57136" y="4544"/>
                </a:lnTo>
                <a:lnTo>
                  <a:pt x="51424" y="6776"/>
                </a:lnTo>
                <a:lnTo>
                  <a:pt x="45709" y="7769"/>
                </a:lnTo>
                <a:lnTo>
                  <a:pt x="39995" y="8210"/>
                </a:lnTo>
                <a:lnTo>
                  <a:pt x="38090" y="9280"/>
                </a:lnTo>
                <a:lnTo>
                  <a:pt x="36820" y="10946"/>
                </a:lnTo>
                <a:lnTo>
                  <a:pt x="35973" y="13009"/>
                </a:lnTo>
                <a:lnTo>
                  <a:pt x="34457" y="14384"/>
                </a:lnTo>
                <a:lnTo>
                  <a:pt x="32493" y="15301"/>
                </a:lnTo>
                <a:lnTo>
                  <a:pt x="30231" y="15912"/>
                </a:lnTo>
                <a:lnTo>
                  <a:pt x="27771" y="18225"/>
                </a:lnTo>
                <a:lnTo>
                  <a:pt x="22497" y="25874"/>
                </a:lnTo>
                <a:lnTo>
                  <a:pt x="16978" y="33084"/>
                </a:lnTo>
                <a:lnTo>
                  <a:pt x="14172" y="36340"/>
                </a:lnTo>
                <a:lnTo>
                  <a:pt x="12303" y="39463"/>
                </a:lnTo>
                <a:lnTo>
                  <a:pt x="10225" y="45474"/>
                </a:lnTo>
                <a:lnTo>
                  <a:pt x="8718" y="47458"/>
                </a:lnTo>
                <a:lnTo>
                  <a:pt x="6761" y="48780"/>
                </a:lnTo>
                <a:lnTo>
                  <a:pt x="4505" y="49662"/>
                </a:lnTo>
                <a:lnTo>
                  <a:pt x="2999" y="51202"/>
                </a:lnTo>
                <a:lnTo>
                  <a:pt x="1996" y="53182"/>
                </a:lnTo>
                <a:lnTo>
                  <a:pt x="882" y="57920"/>
                </a:lnTo>
                <a:lnTo>
                  <a:pt x="255" y="65944"/>
                </a:lnTo>
                <a:lnTo>
                  <a:pt x="69" y="74354"/>
                </a:lnTo>
                <a:lnTo>
                  <a:pt x="0" y="88582"/>
                </a:lnTo>
                <a:lnTo>
                  <a:pt x="950" y="90484"/>
                </a:lnTo>
                <a:lnTo>
                  <a:pt x="2535" y="91751"/>
                </a:lnTo>
                <a:lnTo>
                  <a:pt x="4544" y="92597"/>
                </a:lnTo>
                <a:lnTo>
                  <a:pt x="9317" y="96076"/>
                </a:lnTo>
                <a:lnTo>
                  <a:pt x="11923" y="98338"/>
                </a:lnTo>
                <a:lnTo>
                  <a:pt x="14613" y="99845"/>
                </a:lnTo>
                <a:lnTo>
                  <a:pt x="20142" y="101520"/>
                </a:lnTo>
                <a:lnTo>
                  <a:pt x="23901" y="103872"/>
                </a:lnTo>
                <a:lnTo>
                  <a:pt x="28314" y="107345"/>
                </a:lnTo>
                <a:lnTo>
                  <a:pt x="33160" y="111565"/>
                </a:lnTo>
                <a:lnTo>
                  <a:pt x="40201" y="115331"/>
                </a:lnTo>
                <a:lnTo>
                  <a:pt x="48705" y="118794"/>
                </a:lnTo>
                <a:lnTo>
                  <a:pt x="85178" y="131196"/>
                </a:lnTo>
                <a:lnTo>
                  <a:pt x="93930" y="135086"/>
                </a:lnTo>
                <a:lnTo>
                  <a:pt x="102621" y="139584"/>
                </a:lnTo>
                <a:lnTo>
                  <a:pt x="111273" y="144488"/>
                </a:lnTo>
                <a:lnTo>
                  <a:pt x="119899" y="148709"/>
                </a:lnTo>
                <a:lnTo>
                  <a:pt x="128506" y="152476"/>
                </a:lnTo>
                <a:lnTo>
                  <a:pt x="137103" y="155940"/>
                </a:lnTo>
                <a:lnTo>
                  <a:pt x="146643" y="159202"/>
                </a:lnTo>
                <a:lnTo>
                  <a:pt x="156814" y="162329"/>
                </a:lnTo>
                <a:lnTo>
                  <a:pt x="167404" y="165366"/>
                </a:lnTo>
                <a:lnTo>
                  <a:pt x="176370" y="169295"/>
                </a:lnTo>
                <a:lnTo>
                  <a:pt x="184252" y="173820"/>
                </a:lnTo>
                <a:lnTo>
                  <a:pt x="191411" y="178742"/>
                </a:lnTo>
                <a:lnTo>
                  <a:pt x="197136" y="182023"/>
                </a:lnTo>
                <a:lnTo>
                  <a:pt x="201907" y="184210"/>
                </a:lnTo>
                <a:lnTo>
                  <a:pt x="206039" y="185669"/>
                </a:lnTo>
                <a:lnTo>
                  <a:pt x="213170" y="187289"/>
                </a:lnTo>
                <a:lnTo>
                  <a:pt x="216405" y="187721"/>
                </a:lnTo>
                <a:lnTo>
                  <a:pt x="218561" y="188961"/>
                </a:lnTo>
                <a:lnTo>
                  <a:pt x="219999" y="190741"/>
                </a:lnTo>
                <a:lnTo>
                  <a:pt x="220958" y="192880"/>
                </a:lnTo>
                <a:lnTo>
                  <a:pt x="222023" y="197796"/>
                </a:lnTo>
                <a:lnTo>
                  <a:pt x="222307" y="200441"/>
                </a:lnTo>
                <a:lnTo>
                  <a:pt x="223449" y="202204"/>
                </a:lnTo>
                <a:lnTo>
                  <a:pt x="225163" y="203380"/>
                </a:lnTo>
                <a:lnTo>
                  <a:pt x="227258" y="204163"/>
                </a:lnTo>
                <a:lnTo>
                  <a:pt x="228655" y="205638"/>
                </a:lnTo>
                <a:lnTo>
                  <a:pt x="229586" y="207574"/>
                </a:lnTo>
                <a:lnTo>
                  <a:pt x="230620" y="212265"/>
                </a:lnTo>
                <a:lnTo>
                  <a:pt x="231080" y="217525"/>
                </a:lnTo>
                <a:lnTo>
                  <a:pt x="230251" y="219308"/>
                </a:lnTo>
                <a:lnTo>
                  <a:pt x="228745" y="220497"/>
                </a:lnTo>
                <a:lnTo>
                  <a:pt x="226788" y="221290"/>
                </a:lnTo>
                <a:lnTo>
                  <a:pt x="222074" y="224711"/>
                </a:lnTo>
                <a:lnTo>
                  <a:pt x="219484" y="226956"/>
                </a:lnTo>
                <a:lnTo>
                  <a:pt x="217757" y="229406"/>
                </a:lnTo>
                <a:lnTo>
                  <a:pt x="214373" y="237405"/>
                </a:lnTo>
                <a:lnTo>
                  <a:pt x="207762" y="246759"/>
                </a:lnTo>
                <a:lnTo>
                  <a:pt x="202506" y="256033"/>
                </a:lnTo>
                <a:lnTo>
                  <a:pt x="199770" y="259268"/>
                </a:lnTo>
                <a:lnTo>
                  <a:pt x="196995" y="261425"/>
                </a:lnTo>
                <a:lnTo>
                  <a:pt x="191371" y="264773"/>
                </a:lnTo>
                <a:lnTo>
                  <a:pt x="185696" y="269437"/>
                </a:lnTo>
                <a:lnTo>
                  <a:pt x="181896" y="272014"/>
                </a:lnTo>
                <a:lnTo>
                  <a:pt x="177459" y="274684"/>
                </a:lnTo>
                <a:lnTo>
                  <a:pt x="172595" y="277417"/>
                </a:lnTo>
                <a:lnTo>
                  <a:pt x="169352" y="280191"/>
                </a:lnTo>
                <a:lnTo>
                  <a:pt x="167190" y="282994"/>
                </a:lnTo>
                <a:lnTo>
                  <a:pt x="165749" y="285814"/>
                </a:lnTo>
                <a:lnTo>
                  <a:pt x="163837" y="287694"/>
                </a:lnTo>
                <a:lnTo>
                  <a:pt x="161608" y="288948"/>
                </a:lnTo>
                <a:lnTo>
                  <a:pt x="156593" y="290341"/>
                </a:lnTo>
                <a:lnTo>
                  <a:pt x="151189" y="290960"/>
                </a:lnTo>
                <a:lnTo>
                  <a:pt x="148414" y="292078"/>
                </a:lnTo>
                <a:lnTo>
                  <a:pt x="142792" y="295859"/>
                </a:lnTo>
                <a:lnTo>
                  <a:pt x="137118" y="298175"/>
                </a:lnTo>
                <a:lnTo>
                  <a:pt x="131421" y="299205"/>
                </a:lnTo>
                <a:lnTo>
                  <a:pt x="125714" y="299662"/>
                </a:lnTo>
                <a:lnTo>
                  <a:pt x="123811" y="298831"/>
                </a:lnTo>
                <a:lnTo>
                  <a:pt x="122543" y="297325"/>
                </a:lnTo>
                <a:lnTo>
                  <a:pt x="121697" y="295368"/>
                </a:lnTo>
                <a:lnTo>
                  <a:pt x="120181" y="294064"/>
                </a:lnTo>
                <a:lnTo>
                  <a:pt x="118216" y="293194"/>
                </a:lnTo>
                <a:lnTo>
                  <a:pt x="115955" y="292615"/>
                </a:lnTo>
                <a:lnTo>
                  <a:pt x="114448" y="291276"/>
                </a:lnTo>
                <a:lnTo>
                  <a:pt x="113443" y="289431"/>
                </a:lnTo>
                <a:lnTo>
                  <a:pt x="112773" y="287248"/>
                </a:lnTo>
                <a:lnTo>
                  <a:pt x="109488" y="282283"/>
                </a:lnTo>
                <a:lnTo>
                  <a:pt x="107279" y="279625"/>
                </a:lnTo>
                <a:lnTo>
                  <a:pt x="105806" y="276901"/>
                </a:lnTo>
                <a:lnTo>
                  <a:pt x="104169" y="271334"/>
                </a:lnTo>
                <a:lnTo>
                  <a:pt x="102780" y="269469"/>
                </a:lnTo>
                <a:lnTo>
                  <a:pt x="100902" y="268225"/>
                </a:lnTo>
                <a:lnTo>
                  <a:pt x="98697" y="267396"/>
                </a:lnTo>
                <a:lnTo>
                  <a:pt x="97227" y="264938"/>
                </a:lnTo>
                <a:lnTo>
                  <a:pt x="95595" y="257127"/>
                </a:lnTo>
                <a:lnTo>
                  <a:pt x="94868" y="249846"/>
                </a:lnTo>
                <a:lnTo>
                  <a:pt x="94546" y="242482"/>
                </a:lnTo>
                <a:lnTo>
                  <a:pt x="94339" y="222233"/>
                </a:lnTo>
                <a:lnTo>
                  <a:pt x="94288" y="160014"/>
                </a:lnTo>
                <a:lnTo>
                  <a:pt x="96827" y="151757"/>
                </a:lnTo>
                <a:lnTo>
                  <a:pt x="100179" y="142689"/>
                </a:lnTo>
                <a:lnTo>
                  <a:pt x="101669" y="135485"/>
                </a:lnTo>
                <a:lnTo>
                  <a:pt x="104870" y="129108"/>
                </a:lnTo>
                <a:lnTo>
                  <a:pt x="107058" y="126073"/>
                </a:lnTo>
                <a:lnTo>
                  <a:pt x="109488" y="120162"/>
                </a:lnTo>
                <a:lnTo>
                  <a:pt x="110137" y="117253"/>
                </a:lnTo>
                <a:lnTo>
                  <a:pt x="111521" y="115312"/>
                </a:lnTo>
                <a:lnTo>
                  <a:pt x="113397" y="114019"/>
                </a:lnTo>
                <a:lnTo>
                  <a:pt x="115600" y="113157"/>
                </a:lnTo>
                <a:lnTo>
                  <a:pt x="117068" y="111630"/>
                </a:lnTo>
                <a:lnTo>
                  <a:pt x="118047" y="109659"/>
                </a:lnTo>
                <a:lnTo>
                  <a:pt x="119134" y="104929"/>
                </a:lnTo>
                <a:lnTo>
                  <a:pt x="119618" y="99652"/>
                </a:lnTo>
                <a:lnTo>
                  <a:pt x="120700" y="97864"/>
                </a:lnTo>
                <a:lnTo>
                  <a:pt x="122373" y="96672"/>
                </a:lnTo>
                <a:lnTo>
                  <a:pt x="124441" y="95877"/>
                </a:lnTo>
                <a:lnTo>
                  <a:pt x="125820" y="94395"/>
                </a:lnTo>
                <a:lnTo>
                  <a:pt x="126739" y="92454"/>
                </a:lnTo>
                <a:lnTo>
                  <a:pt x="127760" y="87758"/>
                </a:lnTo>
                <a:lnTo>
                  <a:pt x="128214" y="82496"/>
                </a:lnTo>
                <a:lnTo>
                  <a:pt x="129288" y="80711"/>
                </a:lnTo>
                <a:lnTo>
                  <a:pt x="130956" y="79522"/>
                </a:lnTo>
                <a:lnTo>
                  <a:pt x="133021" y="78729"/>
                </a:lnTo>
                <a:lnTo>
                  <a:pt x="134397" y="77247"/>
                </a:lnTo>
                <a:lnTo>
                  <a:pt x="135315" y="75308"/>
                </a:lnTo>
                <a:lnTo>
                  <a:pt x="136335" y="70612"/>
                </a:lnTo>
                <a:lnTo>
                  <a:pt x="136787" y="65350"/>
                </a:lnTo>
                <a:lnTo>
                  <a:pt x="137860" y="62614"/>
                </a:lnTo>
                <a:lnTo>
                  <a:pt x="142969" y="54211"/>
                </a:lnTo>
                <a:lnTo>
                  <a:pt x="144499" y="48536"/>
                </a:lnTo>
                <a:lnTo>
                  <a:pt x="145360" y="39986"/>
                </a:lnTo>
                <a:lnTo>
                  <a:pt x="146433" y="38084"/>
                </a:lnTo>
                <a:lnTo>
                  <a:pt x="148101" y="36816"/>
                </a:lnTo>
                <a:lnTo>
                  <a:pt x="150166" y="35971"/>
                </a:lnTo>
                <a:lnTo>
                  <a:pt x="151542" y="34455"/>
                </a:lnTo>
                <a:lnTo>
                  <a:pt x="152459" y="32492"/>
                </a:lnTo>
                <a:lnTo>
                  <a:pt x="153480" y="27770"/>
                </a:lnTo>
                <a:lnTo>
                  <a:pt x="154053" y="19757"/>
                </a:lnTo>
                <a:lnTo>
                  <a:pt x="154189" y="14173"/>
                </a:lnTo>
                <a:lnTo>
                  <a:pt x="153271" y="12303"/>
                </a:lnTo>
                <a:lnTo>
                  <a:pt x="151707" y="11056"/>
                </a:lnTo>
                <a:lnTo>
                  <a:pt x="145723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0"/>
          <p:cNvSpPr/>
          <p:nvPr/>
        </p:nvSpPr>
        <p:spPr>
          <a:xfrm>
            <a:off x="8489632" y="5203507"/>
            <a:ext cx="248602" cy="308570"/>
          </a:xfrm>
          <a:custGeom>
            <a:avLst/>
            <a:gdLst/>
            <a:ahLst/>
            <a:cxnLst/>
            <a:rect l="0" t="0" r="0" b="0"/>
            <a:pathLst>
              <a:path w="248602" h="308570">
                <a:moveTo>
                  <a:pt x="85725" y="0"/>
                </a:moveTo>
                <a:lnTo>
                  <a:pt x="73794" y="0"/>
                </a:lnTo>
                <a:lnTo>
                  <a:pt x="72055" y="953"/>
                </a:lnTo>
                <a:lnTo>
                  <a:pt x="70897" y="2540"/>
                </a:lnTo>
                <a:lnTo>
                  <a:pt x="70125" y="4551"/>
                </a:lnTo>
                <a:lnTo>
                  <a:pt x="68658" y="5892"/>
                </a:lnTo>
                <a:lnTo>
                  <a:pt x="66727" y="6785"/>
                </a:lnTo>
                <a:lnTo>
                  <a:pt x="64486" y="7381"/>
                </a:lnTo>
                <a:lnTo>
                  <a:pt x="62994" y="8731"/>
                </a:lnTo>
                <a:lnTo>
                  <a:pt x="61998" y="10583"/>
                </a:lnTo>
                <a:lnTo>
                  <a:pt x="61335" y="12770"/>
                </a:lnTo>
                <a:lnTo>
                  <a:pt x="59939" y="14229"/>
                </a:lnTo>
                <a:lnTo>
                  <a:pt x="58057" y="15201"/>
                </a:lnTo>
                <a:lnTo>
                  <a:pt x="55850" y="15849"/>
                </a:lnTo>
                <a:lnTo>
                  <a:pt x="50857" y="19109"/>
                </a:lnTo>
                <a:lnTo>
                  <a:pt x="45463" y="23733"/>
                </a:lnTo>
                <a:lnTo>
                  <a:pt x="39890" y="28963"/>
                </a:lnTo>
                <a:lnTo>
                  <a:pt x="31399" y="37263"/>
                </a:lnTo>
                <a:lnTo>
                  <a:pt x="29506" y="40082"/>
                </a:lnTo>
                <a:lnTo>
                  <a:pt x="25887" y="48600"/>
                </a:lnTo>
                <a:lnTo>
                  <a:pt x="21666" y="54303"/>
                </a:lnTo>
                <a:lnTo>
                  <a:pt x="20159" y="58109"/>
                </a:lnTo>
                <a:lnTo>
                  <a:pt x="18485" y="67419"/>
                </a:lnTo>
                <a:lnTo>
                  <a:pt x="17085" y="72569"/>
                </a:lnTo>
                <a:lnTo>
                  <a:pt x="15201" y="77907"/>
                </a:lnTo>
                <a:lnTo>
                  <a:pt x="12990" y="83370"/>
                </a:lnTo>
                <a:lnTo>
                  <a:pt x="10566" y="88918"/>
                </a:lnTo>
                <a:lnTo>
                  <a:pt x="5332" y="100161"/>
                </a:lnTo>
                <a:lnTo>
                  <a:pt x="2369" y="108969"/>
                </a:lnTo>
                <a:lnTo>
                  <a:pt x="1053" y="116058"/>
                </a:lnTo>
                <a:lnTo>
                  <a:pt x="468" y="122384"/>
                </a:lnTo>
                <a:lnTo>
                  <a:pt x="208" y="130911"/>
                </a:lnTo>
                <a:lnTo>
                  <a:pt x="0" y="207298"/>
                </a:lnTo>
                <a:lnTo>
                  <a:pt x="2540" y="216275"/>
                </a:lnTo>
                <a:lnTo>
                  <a:pt x="5892" y="225662"/>
                </a:lnTo>
                <a:lnTo>
                  <a:pt x="7381" y="233009"/>
                </a:lnTo>
                <a:lnTo>
                  <a:pt x="10583" y="239450"/>
                </a:lnTo>
                <a:lnTo>
                  <a:pt x="17741" y="248430"/>
                </a:lnTo>
                <a:lnTo>
                  <a:pt x="23125" y="255194"/>
                </a:lnTo>
                <a:lnTo>
                  <a:pt x="28693" y="264549"/>
                </a:lnTo>
                <a:lnTo>
                  <a:pt x="32464" y="268759"/>
                </a:lnTo>
                <a:lnTo>
                  <a:pt x="36882" y="272518"/>
                </a:lnTo>
                <a:lnTo>
                  <a:pt x="41734" y="275976"/>
                </a:lnTo>
                <a:lnTo>
                  <a:pt x="45920" y="279234"/>
                </a:lnTo>
                <a:lnTo>
                  <a:pt x="53111" y="285394"/>
                </a:lnTo>
                <a:lnTo>
                  <a:pt x="57315" y="287418"/>
                </a:lnTo>
                <a:lnTo>
                  <a:pt x="62023" y="288767"/>
                </a:lnTo>
                <a:lnTo>
                  <a:pt x="67066" y="289666"/>
                </a:lnTo>
                <a:lnTo>
                  <a:pt x="72332" y="291219"/>
                </a:lnTo>
                <a:lnTo>
                  <a:pt x="77750" y="293206"/>
                </a:lnTo>
                <a:lnTo>
                  <a:pt x="83266" y="295483"/>
                </a:lnTo>
                <a:lnTo>
                  <a:pt x="88848" y="297954"/>
                </a:lnTo>
                <a:lnTo>
                  <a:pt x="100131" y="303239"/>
                </a:lnTo>
                <a:lnTo>
                  <a:pt x="104854" y="305029"/>
                </a:lnTo>
                <a:lnTo>
                  <a:pt x="108955" y="306223"/>
                </a:lnTo>
                <a:lnTo>
                  <a:pt x="112642" y="307019"/>
                </a:lnTo>
                <a:lnTo>
                  <a:pt x="117004" y="307549"/>
                </a:lnTo>
                <a:lnTo>
                  <a:pt x="121818" y="307903"/>
                </a:lnTo>
                <a:lnTo>
                  <a:pt x="126932" y="308139"/>
                </a:lnTo>
                <a:lnTo>
                  <a:pt x="137695" y="308401"/>
                </a:lnTo>
                <a:lnTo>
                  <a:pt x="155575" y="308569"/>
                </a:lnTo>
                <a:lnTo>
                  <a:pt x="158962" y="307630"/>
                </a:lnTo>
                <a:lnTo>
                  <a:pt x="165265" y="304047"/>
                </a:lnTo>
                <a:lnTo>
                  <a:pt x="167326" y="301758"/>
                </a:lnTo>
                <a:lnTo>
                  <a:pt x="168701" y="299279"/>
                </a:lnTo>
                <a:lnTo>
                  <a:pt x="169618" y="296675"/>
                </a:lnTo>
                <a:lnTo>
                  <a:pt x="171181" y="294938"/>
                </a:lnTo>
                <a:lnTo>
                  <a:pt x="173176" y="293780"/>
                </a:lnTo>
                <a:lnTo>
                  <a:pt x="175458" y="293009"/>
                </a:lnTo>
                <a:lnTo>
                  <a:pt x="180534" y="289611"/>
                </a:lnTo>
                <a:lnTo>
                  <a:pt x="185965" y="284926"/>
                </a:lnTo>
                <a:lnTo>
                  <a:pt x="191553" y="279669"/>
                </a:lnTo>
                <a:lnTo>
                  <a:pt x="193425" y="276934"/>
                </a:lnTo>
                <a:lnTo>
                  <a:pt x="197012" y="268533"/>
                </a:lnTo>
                <a:lnTo>
                  <a:pt x="201225" y="262858"/>
                </a:lnTo>
                <a:lnTo>
                  <a:pt x="203683" y="260964"/>
                </a:lnTo>
                <a:lnTo>
                  <a:pt x="206274" y="259701"/>
                </a:lnTo>
                <a:lnTo>
                  <a:pt x="208954" y="258859"/>
                </a:lnTo>
                <a:lnTo>
                  <a:pt x="210740" y="256393"/>
                </a:lnTo>
                <a:lnTo>
                  <a:pt x="212724" y="248573"/>
                </a:lnTo>
                <a:lnTo>
                  <a:pt x="214207" y="245725"/>
                </a:lnTo>
                <a:lnTo>
                  <a:pt x="216147" y="243827"/>
                </a:lnTo>
                <a:lnTo>
                  <a:pt x="218393" y="242561"/>
                </a:lnTo>
                <a:lnTo>
                  <a:pt x="219890" y="240765"/>
                </a:lnTo>
                <a:lnTo>
                  <a:pt x="220889" y="238615"/>
                </a:lnTo>
                <a:lnTo>
                  <a:pt x="221554" y="236229"/>
                </a:lnTo>
                <a:lnTo>
                  <a:pt x="224833" y="231038"/>
                </a:lnTo>
                <a:lnTo>
                  <a:pt x="227042" y="228320"/>
                </a:lnTo>
                <a:lnTo>
                  <a:pt x="228514" y="225556"/>
                </a:lnTo>
                <a:lnTo>
                  <a:pt x="231538" y="217115"/>
                </a:lnTo>
                <a:lnTo>
                  <a:pt x="235622" y="211431"/>
                </a:lnTo>
                <a:lnTo>
                  <a:pt x="237091" y="207629"/>
                </a:lnTo>
                <a:lnTo>
                  <a:pt x="238723" y="198324"/>
                </a:lnTo>
                <a:lnTo>
                  <a:pt x="239449" y="190379"/>
                </a:lnTo>
                <a:lnTo>
                  <a:pt x="239773" y="182720"/>
                </a:lnTo>
                <a:lnTo>
                  <a:pt x="239915" y="172966"/>
                </a:lnTo>
                <a:lnTo>
                  <a:pt x="240906" y="169604"/>
                </a:lnTo>
                <a:lnTo>
                  <a:pt x="242520" y="167362"/>
                </a:lnTo>
                <a:lnTo>
                  <a:pt x="244548" y="165867"/>
                </a:lnTo>
                <a:lnTo>
                  <a:pt x="245899" y="163918"/>
                </a:lnTo>
                <a:lnTo>
                  <a:pt x="247401" y="159212"/>
                </a:lnTo>
                <a:lnTo>
                  <a:pt x="248247" y="151208"/>
                </a:lnTo>
                <a:lnTo>
                  <a:pt x="248497" y="142804"/>
                </a:lnTo>
                <a:lnTo>
                  <a:pt x="248601" y="117156"/>
                </a:lnTo>
                <a:lnTo>
                  <a:pt x="247648" y="115251"/>
                </a:lnTo>
                <a:lnTo>
                  <a:pt x="246061" y="113982"/>
                </a:lnTo>
                <a:lnTo>
                  <a:pt x="244051" y="113136"/>
                </a:lnTo>
                <a:lnTo>
                  <a:pt x="242711" y="111619"/>
                </a:lnTo>
                <a:lnTo>
                  <a:pt x="241817" y="109655"/>
                </a:lnTo>
                <a:lnTo>
                  <a:pt x="240825" y="104933"/>
                </a:lnTo>
                <a:lnTo>
                  <a:pt x="240383" y="99659"/>
                </a:lnTo>
                <a:lnTo>
                  <a:pt x="239313" y="97872"/>
                </a:lnTo>
                <a:lnTo>
                  <a:pt x="237647" y="96681"/>
                </a:lnTo>
                <a:lnTo>
                  <a:pt x="235584" y="95886"/>
                </a:lnTo>
                <a:lnTo>
                  <a:pt x="234209" y="94404"/>
                </a:lnTo>
                <a:lnTo>
                  <a:pt x="233292" y="92464"/>
                </a:lnTo>
                <a:lnTo>
                  <a:pt x="232681" y="90217"/>
                </a:lnTo>
                <a:lnTo>
                  <a:pt x="231320" y="88720"/>
                </a:lnTo>
                <a:lnTo>
                  <a:pt x="229461" y="87722"/>
                </a:lnTo>
                <a:lnTo>
                  <a:pt x="227270" y="87056"/>
                </a:lnTo>
                <a:lnTo>
                  <a:pt x="225808" y="85660"/>
                </a:lnTo>
                <a:lnTo>
                  <a:pt x="224833" y="83777"/>
                </a:lnTo>
                <a:lnTo>
                  <a:pt x="224184" y="81569"/>
                </a:lnTo>
                <a:lnTo>
                  <a:pt x="222799" y="80097"/>
                </a:lnTo>
                <a:lnTo>
                  <a:pt x="220923" y="79115"/>
                </a:lnTo>
                <a:lnTo>
                  <a:pt x="218719" y="78461"/>
                </a:lnTo>
                <a:lnTo>
                  <a:pt x="217250" y="77073"/>
                </a:lnTo>
                <a:lnTo>
                  <a:pt x="216272" y="75194"/>
                </a:lnTo>
                <a:lnTo>
                  <a:pt x="215618" y="72989"/>
                </a:lnTo>
                <a:lnTo>
                  <a:pt x="214231" y="71520"/>
                </a:lnTo>
                <a:lnTo>
                  <a:pt x="212353" y="70540"/>
                </a:lnTo>
                <a:lnTo>
                  <a:pt x="207727" y="69451"/>
                </a:lnTo>
                <a:lnTo>
                  <a:pt x="202496" y="68967"/>
                </a:lnTo>
                <a:lnTo>
                  <a:pt x="196996" y="68752"/>
                </a:lnTo>
                <a:lnTo>
                  <a:pt x="194196" y="68695"/>
                </a:lnTo>
                <a:lnTo>
                  <a:pt x="192329" y="67704"/>
                </a:lnTo>
                <a:lnTo>
                  <a:pt x="191085" y="66091"/>
                </a:lnTo>
                <a:lnTo>
                  <a:pt x="190255" y="64063"/>
                </a:lnTo>
                <a:lnTo>
                  <a:pt x="187797" y="62711"/>
                </a:lnTo>
                <a:lnTo>
                  <a:pt x="184252" y="61810"/>
                </a:lnTo>
                <a:lnTo>
                  <a:pt x="179986" y="61210"/>
                </a:lnTo>
                <a:lnTo>
                  <a:pt x="177141" y="59857"/>
                </a:lnTo>
                <a:lnTo>
                  <a:pt x="175243" y="58002"/>
                </a:lnTo>
                <a:lnTo>
                  <a:pt x="173979" y="55813"/>
                </a:lnTo>
                <a:lnTo>
                  <a:pt x="172184" y="54354"/>
                </a:lnTo>
                <a:lnTo>
                  <a:pt x="170034" y="53381"/>
                </a:lnTo>
                <a:lnTo>
                  <a:pt x="167648" y="52732"/>
                </a:lnTo>
                <a:lnTo>
                  <a:pt x="166059" y="51347"/>
                </a:lnTo>
                <a:lnTo>
                  <a:pt x="164999" y="49471"/>
                </a:lnTo>
                <a:lnTo>
                  <a:pt x="164291" y="47269"/>
                </a:lnTo>
                <a:lnTo>
                  <a:pt x="162868" y="45800"/>
                </a:lnTo>
                <a:lnTo>
                  <a:pt x="160966" y="44821"/>
                </a:lnTo>
                <a:lnTo>
                  <a:pt x="156313" y="43733"/>
                </a:lnTo>
                <a:lnTo>
                  <a:pt x="151070" y="43249"/>
                </a:lnTo>
                <a:lnTo>
                  <a:pt x="145565" y="43035"/>
                </a:lnTo>
                <a:lnTo>
                  <a:pt x="137111" y="42914"/>
                </a:lnTo>
                <a:lnTo>
                  <a:pt x="91440" y="42863"/>
                </a:lnTo>
                <a:lnTo>
                  <a:pt x="89535" y="43815"/>
                </a:lnTo>
                <a:lnTo>
                  <a:pt x="88265" y="45403"/>
                </a:lnTo>
                <a:lnTo>
                  <a:pt x="87418" y="47413"/>
                </a:lnTo>
                <a:lnTo>
                  <a:pt x="85902" y="48754"/>
                </a:lnTo>
                <a:lnTo>
                  <a:pt x="83938" y="49648"/>
                </a:lnTo>
                <a:lnTo>
                  <a:pt x="79216" y="50641"/>
                </a:lnTo>
                <a:lnTo>
                  <a:pt x="73942" y="51082"/>
                </a:lnTo>
                <a:lnTo>
                  <a:pt x="68423" y="51278"/>
                </a:lnTo>
                <a:lnTo>
                  <a:pt x="57119" y="51404"/>
                </a:lnTo>
                <a:lnTo>
                  <a:pt x="55224" y="52367"/>
                </a:lnTo>
                <a:lnTo>
                  <a:pt x="53962" y="53961"/>
                </a:lnTo>
                <a:lnTo>
                  <a:pt x="53120" y="55977"/>
                </a:lnTo>
                <a:lnTo>
                  <a:pt x="51606" y="57320"/>
                </a:lnTo>
                <a:lnTo>
                  <a:pt x="49643" y="58216"/>
                </a:lnTo>
                <a:lnTo>
                  <a:pt x="44924" y="59211"/>
                </a:lnTo>
                <a:lnTo>
                  <a:pt x="39651" y="59654"/>
                </a:lnTo>
                <a:lnTo>
                  <a:pt x="34133" y="59851"/>
                </a:lnTo>
                <a:lnTo>
                  <a:pt x="25718" y="600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1"/>
          <p:cNvSpPr/>
          <p:nvPr/>
        </p:nvSpPr>
        <p:spPr>
          <a:xfrm>
            <a:off x="8756574" y="5126354"/>
            <a:ext cx="84532" cy="68194"/>
          </a:xfrm>
          <a:custGeom>
            <a:avLst/>
            <a:gdLst/>
            <a:ahLst/>
            <a:cxnLst/>
            <a:rect l="0" t="0" r="0" b="0"/>
            <a:pathLst>
              <a:path w="84532" h="68194">
                <a:moveTo>
                  <a:pt x="24523" y="0"/>
                </a:moveTo>
                <a:lnTo>
                  <a:pt x="19972" y="0"/>
                </a:lnTo>
                <a:lnTo>
                  <a:pt x="18632" y="953"/>
                </a:lnTo>
                <a:lnTo>
                  <a:pt x="17738" y="2541"/>
                </a:lnTo>
                <a:lnTo>
                  <a:pt x="17143" y="4552"/>
                </a:lnTo>
                <a:lnTo>
                  <a:pt x="16745" y="6844"/>
                </a:lnTo>
                <a:lnTo>
                  <a:pt x="16480" y="9325"/>
                </a:lnTo>
                <a:lnTo>
                  <a:pt x="16304" y="11932"/>
                </a:lnTo>
                <a:lnTo>
                  <a:pt x="15233" y="13671"/>
                </a:lnTo>
                <a:lnTo>
                  <a:pt x="13568" y="14829"/>
                </a:lnTo>
                <a:lnTo>
                  <a:pt x="11504" y="15601"/>
                </a:lnTo>
                <a:lnTo>
                  <a:pt x="10129" y="17068"/>
                </a:lnTo>
                <a:lnTo>
                  <a:pt x="9212" y="18999"/>
                </a:lnTo>
                <a:lnTo>
                  <a:pt x="8601" y="21239"/>
                </a:lnTo>
                <a:lnTo>
                  <a:pt x="8194" y="23684"/>
                </a:lnTo>
                <a:lnTo>
                  <a:pt x="7922" y="26267"/>
                </a:lnTo>
                <a:lnTo>
                  <a:pt x="7740" y="28942"/>
                </a:lnTo>
                <a:lnTo>
                  <a:pt x="7620" y="31677"/>
                </a:lnTo>
                <a:lnTo>
                  <a:pt x="7486" y="37257"/>
                </a:lnTo>
                <a:lnTo>
                  <a:pt x="7409" y="45753"/>
                </a:lnTo>
                <a:lnTo>
                  <a:pt x="6446" y="47647"/>
                </a:lnTo>
                <a:lnTo>
                  <a:pt x="4852" y="48910"/>
                </a:lnTo>
                <a:lnTo>
                  <a:pt x="2837" y="49752"/>
                </a:lnTo>
                <a:lnTo>
                  <a:pt x="1492" y="51266"/>
                </a:lnTo>
                <a:lnTo>
                  <a:pt x="597" y="53228"/>
                </a:lnTo>
                <a:lnTo>
                  <a:pt x="0" y="55488"/>
                </a:lnTo>
                <a:lnTo>
                  <a:pt x="555" y="56994"/>
                </a:lnTo>
                <a:lnTo>
                  <a:pt x="1877" y="57999"/>
                </a:lnTo>
                <a:lnTo>
                  <a:pt x="3710" y="58669"/>
                </a:lnTo>
                <a:lnTo>
                  <a:pt x="4933" y="60068"/>
                </a:lnTo>
                <a:lnTo>
                  <a:pt x="5748" y="61953"/>
                </a:lnTo>
                <a:lnTo>
                  <a:pt x="6291" y="64162"/>
                </a:lnTo>
                <a:lnTo>
                  <a:pt x="7606" y="65635"/>
                </a:lnTo>
                <a:lnTo>
                  <a:pt x="9435" y="66617"/>
                </a:lnTo>
                <a:lnTo>
                  <a:pt x="11607" y="67272"/>
                </a:lnTo>
                <a:lnTo>
                  <a:pt x="14007" y="67708"/>
                </a:lnTo>
                <a:lnTo>
                  <a:pt x="16560" y="67999"/>
                </a:lnTo>
                <a:lnTo>
                  <a:pt x="19215" y="68193"/>
                </a:lnTo>
                <a:lnTo>
                  <a:pt x="20984" y="67369"/>
                </a:lnTo>
                <a:lnTo>
                  <a:pt x="22163" y="65868"/>
                </a:lnTo>
                <a:lnTo>
                  <a:pt x="22950" y="63915"/>
                </a:lnTo>
                <a:lnTo>
                  <a:pt x="24427" y="62613"/>
                </a:lnTo>
                <a:lnTo>
                  <a:pt x="26364" y="61745"/>
                </a:lnTo>
                <a:lnTo>
                  <a:pt x="28607" y="61165"/>
                </a:lnTo>
                <a:lnTo>
                  <a:pt x="31056" y="60780"/>
                </a:lnTo>
                <a:lnTo>
                  <a:pt x="33641" y="60522"/>
                </a:lnTo>
                <a:lnTo>
                  <a:pt x="36317" y="60351"/>
                </a:lnTo>
                <a:lnTo>
                  <a:pt x="39053" y="59284"/>
                </a:lnTo>
                <a:lnTo>
                  <a:pt x="41830" y="57621"/>
                </a:lnTo>
                <a:lnTo>
                  <a:pt x="44634" y="55559"/>
                </a:lnTo>
                <a:lnTo>
                  <a:pt x="47455" y="54185"/>
                </a:lnTo>
                <a:lnTo>
                  <a:pt x="50289" y="53268"/>
                </a:lnTo>
                <a:lnTo>
                  <a:pt x="53131" y="52657"/>
                </a:lnTo>
                <a:lnTo>
                  <a:pt x="55978" y="51297"/>
                </a:lnTo>
                <a:lnTo>
                  <a:pt x="58828" y="49438"/>
                </a:lnTo>
                <a:lnTo>
                  <a:pt x="61680" y="47247"/>
                </a:lnTo>
                <a:lnTo>
                  <a:pt x="64534" y="45785"/>
                </a:lnTo>
                <a:lnTo>
                  <a:pt x="67390" y="44812"/>
                </a:lnTo>
                <a:lnTo>
                  <a:pt x="70246" y="44162"/>
                </a:lnTo>
                <a:lnTo>
                  <a:pt x="73102" y="43729"/>
                </a:lnTo>
                <a:lnTo>
                  <a:pt x="75959" y="43440"/>
                </a:lnTo>
                <a:lnTo>
                  <a:pt x="78817" y="43248"/>
                </a:lnTo>
                <a:lnTo>
                  <a:pt x="80722" y="42167"/>
                </a:lnTo>
                <a:lnTo>
                  <a:pt x="81991" y="40494"/>
                </a:lnTo>
                <a:lnTo>
                  <a:pt x="82837" y="38426"/>
                </a:lnTo>
                <a:lnTo>
                  <a:pt x="83402" y="36095"/>
                </a:lnTo>
                <a:lnTo>
                  <a:pt x="83778" y="33589"/>
                </a:lnTo>
                <a:lnTo>
                  <a:pt x="84029" y="30966"/>
                </a:lnTo>
                <a:lnTo>
                  <a:pt x="84196" y="28263"/>
                </a:lnTo>
                <a:lnTo>
                  <a:pt x="84382" y="22722"/>
                </a:lnTo>
                <a:lnTo>
                  <a:pt x="84531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Students will review angle properties.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Students will present their projects to the group.</a:t>
            </a:r>
          </a:p>
          <a:p>
            <a:r>
              <a:rPr lang="en-US" dirty="0" smtClean="0"/>
              <a:t>Students will practice using angle properties individually.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key terms</a:t>
            </a:r>
          </a:p>
          <a:p>
            <a:r>
              <a:rPr lang="en-US" dirty="0" smtClean="0"/>
              <a:t>Present projects</a:t>
            </a:r>
          </a:p>
          <a:p>
            <a:r>
              <a:rPr lang="en-US" dirty="0" smtClean="0"/>
              <a:t>Short assignment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Pair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Vertical pairs are congruent.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429000"/>
            <a:ext cx="391477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" name="Group 14"/>
          <p:cNvGrpSpPr/>
          <p:nvPr/>
        </p:nvGrpSpPr>
        <p:grpSpPr>
          <a:xfrm>
            <a:off x="3783329" y="3686175"/>
            <a:ext cx="2314576" cy="1963103"/>
            <a:chOff x="3783329" y="3686175"/>
            <a:chExt cx="2314576" cy="1963103"/>
          </a:xfrm>
        </p:grpSpPr>
        <p:sp>
          <p:nvSpPr>
            <p:cNvPr id="7" name="SMARTPenAnnotation0"/>
            <p:cNvSpPr/>
            <p:nvPr/>
          </p:nvSpPr>
          <p:spPr>
            <a:xfrm>
              <a:off x="3860482" y="3686175"/>
              <a:ext cx="1851661" cy="1247688"/>
            </a:xfrm>
            <a:custGeom>
              <a:avLst/>
              <a:gdLst/>
              <a:ahLst/>
              <a:cxnLst/>
              <a:rect l="0" t="0" r="0" b="0"/>
              <a:pathLst>
                <a:path w="1851661" h="1247688">
                  <a:moveTo>
                    <a:pt x="0" y="351472"/>
                  </a:moveTo>
                  <a:lnTo>
                    <a:pt x="0" y="346921"/>
                  </a:lnTo>
                  <a:lnTo>
                    <a:pt x="953" y="345581"/>
                  </a:lnTo>
                  <a:lnTo>
                    <a:pt x="2540" y="344687"/>
                  </a:lnTo>
                  <a:lnTo>
                    <a:pt x="4551" y="344091"/>
                  </a:lnTo>
                  <a:lnTo>
                    <a:pt x="5892" y="342741"/>
                  </a:lnTo>
                  <a:lnTo>
                    <a:pt x="6785" y="340889"/>
                  </a:lnTo>
                  <a:lnTo>
                    <a:pt x="7381" y="338702"/>
                  </a:lnTo>
                  <a:lnTo>
                    <a:pt x="8731" y="337244"/>
                  </a:lnTo>
                  <a:lnTo>
                    <a:pt x="10583" y="336271"/>
                  </a:lnTo>
                  <a:lnTo>
                    <a:pt x="12770" y="335623"/>
                  </a:lnTo>
                  <a:lnTo>
                    <a:pt x="14229" y="334239"/>
                  </a:lnTo>
                  <a:lnTo>
                    <a:pt x="15201" y="332363"/>
                  </a:lnTo>
                  <a:lnTo>
                    <a:pt x="15849" y="330161"/>
                  </a:lnTo>
                  <a:lnTo>
                    <a:pt x="17234" y="328692"/>
                  </a:lnTo>
                  <a:lnTo>
                    <a:pt x="19109" y="327713"/>
                  </a:lnTo>
                  <a:lnTo>
                    <a:pt x="21312" y="327060"/>
                  </a:lnTo>
                  <a:lnTo>
                    <a:pt x="22780" y="325672"/>
                  </a:lnTo>
                  <a:lnTo>
                    <a:pt x="23759" y="323795"/>
                  </a:lnTo>
                  <a:lnTo>
                    <a:pt x="24412" y="321590"/>
                  </a:lnTo>
                  <a:lnTo>
                    <a:pt x="25800" y="320121"/>
                  </a:lnTo>
                  <a:lnTo>
                    <a:pt x="27677" y="319142"/>
                  </a:lnTo>
                  <a:lnTo>
                    <a:pt x="29882" y="318488"/>
                  </a:lnTo>
                  <a:lnTo>
                    <a:pt x="34871" y="315223"/>
                  </a:lnTo>
                  <a:lnTo>
                    <a:pt x="37535" y="313018"/>
                  </a:lnTo>
                  <a:lnTo>
                    <a:pt x="39311" y="310596"/>
                  </a:lnTo>
                  <a:lnTo>
                    <a:pt x="41284" y="305365"/>
                  </a:lnTo>
                  <a:lnTo>
                    <a:pt x="43715" y="302637"/>
                  </a:lnTo>
                  <a:lnTo>
                    <a:pt x="54334" y="294245"/>
                  </a:lnTo>
                  <a:lnTo>
                    <a:pt x="56225" y="291413"/>
                  </a:lnTo>
                  <a:lnTo>
                    <a:pt x="57486" y="288573"/>
                  </a:lnTo>
                  <a:lnTo>
                    <a:pt x="59279" y="286679"/>
                  </a:lnTo>
                  <a:lnTo>
                    <a:pt x="61427" y="285417"/>
                  </a:lnTo>
                  <a:lnTo>
                    <a:pt x="63811" y="284575"/>
                  </a:lnTo>
                  <a:lnTo>
                    <a:pt x="69001" y="281100"/>
                  </a:lnTo>
                  <a:lnTo>
                    <a:pt x="80093" y="271108"/>
                  </a:lnTo>
                  <a:lnTo>
                    <a:pt x="81970" y="268368"/>
                  </a:lnTo>
                  <a:lnTo>
                    <a:pt x="84057" y="262785"/>
                  </a:lnTo>
                  <a:lnTo>
                    <a:pt x="86518" y="260915"/>
                  </a:lnTo>
                  <a:lnTo>
                    <a:pt x="94332" y="258837"/>
                  </a:lnTo>
                  <a:lnTo>
                    <a:pt x="97178" y="257330"/>
                  </a:lnTo>
                  <a:lnTo>
                    <a:pt x="99075" y="255373"/>
                  </a:lnTo>
                  <a:lnTo>
                    <a:pt x="100340" y="253116"/>
                  </a:lnTo>
                  <a:lnTo>
                    <a:pt x="102136" y="251612"/>
                  </a:lnTo>
                  <a:lnTo>
                    <a:pt x="104286" y="250608"/>
                  </a:lnTo>
                  <a:lnTo>
                    <a:pt x="106671" y="249940"/>
                  </a:lnTo>
                  <a:lnTo>
                    <a:pt x="108262" y="248541"/>
                  </a:lnTo>
                  <a:lnTo>
                    <a:pt x="109322" y="246657"/>
                  </a:lnTo>
                  <a:lnTo>
                    <a:pt x="110029" y="244448"/>
                  </a:lnTo>
                  <a:lnTo>
                    <a:pt x="113354" y="239453"/>
                  </a:lnTo>
                  <a:lnTo>
                    <a:pt x="115575" y="236788"/>
                  </a:lnTo>
                  <a:lnTo>
                    <a:pt x="118959" y="235011"/>
                  </a:lnTo>
                  <a:lnTo>
                    <a:pt x="127801" y="233036"/>
                  </a:lnTo>
                  <a:lnTo>
                    <a:pt x="130920" y="231557"/>
                  </a:lnTo>
                  <a:lnTo>
                    <a:pt x="133000" y="229619"/>
                  </a:lnTo>
                  <a:lnTo>
                    <a:pt x="134387" y="227374"/>
                  </a:lnTo>
                  <a:lnTo>
                    <a:pt x="141008" y="222340"/>
                  </a:lnTo>
                  <a:lnTo>
                    <a:pt x="149348" y="217880"/>
                  </a:lnTo>
                  <a:lnTo>
                    <a:pt x="156229" y="215898"/>
                  </a:lnTo>
                  <a:lnTo>
                    <a:pt x="159398" y="213464"/>
                  </a:lnTo>
                  <a:lnTo>
                    <a:pt x="165459" y="205680"/>
                  </a:lnTo>
                  <a:lnTo>
                    <a:pt x="169361" y="202843"/>
                  </a:lnTo>
                  <a:lnTo>
                    <a:pt x="186771" y="195748"/>
                  </a:lnTo>
                  <a:lnTo>
                    <a:pt x="229909" y="168568"/>
                  </a:lnTo>
                  <a:lnTo>
                    <a:pt x="238072" y="165406"/>
                  </a:lnTo>
                  <a:lnTo>
                    <a:pt x="248022" y="163627"/>
                  </a:lnTo>
                  <a:lnTo>
                    <a:pt x="251073" y="163377"/>
                  </a:lnTo>
                  <a:lnTo>
                    <a:pt x="259543" y="158019"/>
                  </a:lnTo>
                  <a:lnTo>
                    <a:pt x="268705" y="151193"/>
                  </a:lnTo>
                  <a:lnTo>
                    <a:pt x="294257" y="139368"/>
                  </a:lnTo>
                  <a:lnTo>
                    <a:pt x="304886" y="132205"/>
                  </a:lnTo>
                  <a:lnTo>
                    <a:pt x="357326" y="108478"/>
                  </a:lnTo>
                  <a:lnTo>
                    <a:pt x="379123" y="98086"/>
                  </a:lnTo>
                  <a:lnTo>
                    <a:pt x="390357" y="95420"/>
                  </a:lnTo>
                  <a:lnTo>
                    <a:pt x="396695" y="94796"/>
                  </a:lnTo>
                  <a:lnTo>
                    <a:pt x="410168" y="89894"/>
                  </a:lnTo>
                  <a:lnTo>
                    <a:pt x="428076" y="79488"/>
                  </a:lnTo>
                  <a:lnTo>
                    <a:pt x="435049" y="78191"/>
                  </a:lnTo>
                  <a:lnTo>
                    <a:pt x="444497" y="77613"/>
                  </a:lnTo>
                  <a:lnTo>
                    <a:pt x="448732" y="76507"/>
                  </a:lnTo>
                  <a:lnTo>
                    <a:pt x="455976" y="72738"/>
                  </a:lnTo>
                  <a:lnTo>
                    <a:pt x="465410" y="65261"/>
                  </a:lnTo>
                  <a:lnTo>
                    <a:pt x="469341" y="63510"/>
                  </a:lnTo>
                  <a:lnTo>
                    <a:pt x="483023" y="61045"/>
                  </a:lnTo>
                  <a:lnTo>
                    <a:pt x="490267" y="60468"/>
                  </a:lnTo>
                  <a:lnTo>
                    <a:pt x="493532" y="59362"/>
                  </a:lnTo>
                  <a:lnTo>
                    <a:pt x="533714" y="38009"/>
                  </a:lnTo>
                  <a:lnTo>
                    <a:pt x="541371" y="35942"/>
                  </a:lnTo>
                  <a:lnTo>
                    <a:pt x="559940" y="33663"/>
                  </a:lnTo>
                  <a:lnTo>
                    <a:pt x="573767" y="27569"/>
                  </a:lnTo>
                  <a:lnTo>
                    <a:pt x="622930" y="17722"/>
                  </a:lnTo>
                  <a:lnTo>
                    <a:pt x="626742" y="17530"/>
                  </a:lnTo>
                  <a:lnTo>
                    <a:pt x="656319" y="9389"/>
                  </a:lnTo>
                  <a:lnTo>
                    <a:pt x="662538" y="8935"/>
                  </a:lnTo>
                  <a:lnTo>
                    <a:pt x="686500" y="1835"/>
                  </a:lnTo>
                  <a:lnTo>
                    <a:pt x="740336" y="21"/>
                  </a:lnTo>
                  <a:lnTo>
                    <a:pt x="997223" y="0"/>
                  </a:lnTo>
                  <a:lnTo>
                    <a:pt x="1000095" y="952"/>
                  </a:lnTo>
                  <a:lnTo>
                    <a:pt x="1008689" y="5891"/>
                  </a:lnTo>
                  <a:lnTo>
                    <a:pt x="1014409" y="7380"/>
                  </a:lnTo>
                  <a:lnTo>
                    <a:pt x="1035368" y="9455"/>
                  </a:lnTo>
                  <a:lnTo>
                    <a:pt x="1049831" y="14443"/>
                  </a:lnTo>
                  <a:lnTo>
                    <a:pt x="1066182" y="17297"/>
                  </a:lnTo>
                  <a:lnTo>
                    <a:pt x="1107011" y="30744"/>
                  </a:lnTo>
                  <a:lnTo>
                    <a:pt x="1157389" y="40822"/>
                  </a:lnTo>
                  <a:lnTo>
                    <a:pt x="1208731" y="56269"/>
                  </a:lnTo>
                  <a:lnTo>
                    <a:pt x="1234443" y="60804"/>
                  </a:lnTo>
                  <a:lnTo>
                    <a:pt x="1282583" y="82813"/>
                  </a:lnTo>
                  <a:lnTo>
                    <a:pt x="1291079" y="84431"/>
                  </a:lnTo>
                  <a:lnTo>
                    <a:pt x="1301206" y="85150"/>
                  </a:lnTo>
                  <a:lnTo>
                    <a:pt x="1305620" y="86293"/>
                  </a:lnTo>
                  <a:lnTo>
                    <a:pt x="1313066" y="90105"/>
                  </a:lnTo>
                  <a:lnTo>
                    <a:pt x="1325606" y="99360"/>
                  </a:lnTo>
                  <a:lnTo>
                    <a:pt x="1331473" y="101310"/>
                  </a:lnTo>
                  <a:lnTo>
                    <a:pt x="1345867" y="102664"/>
                  </a:lnTo>
                  <a:lnTo>
                    <a:pt x="1348729" y="102733"/>
                  </a:lnTo>
                  <a:lnTo>
                    <a:pt x="1351590" y="103731"/>
                  </a:lnTo>
                  <a:lnTo>
                    <a:pt x="1370435" y="114789"/>
                  </a:lnTo>
                  <a:lnTo>
                    <a:pt x="1373681" y="117483"/>
                  </a:lnTo>
                  <a:lnTo>
                    <a:pt x="1375845" y="120232"/>
                  </a:lnTo>
                  <a:lnTo>
                    <a:pt x="1377287" y="123017"/>
                  </a:lnTo>
                  <a:lnTo>
                    <a:pt x="1379202" y="124874"/>
                  </a:lnTo>
                  <a:lnTo>
                    <a:pt x="1381430" y="126112"/>
                  </a:lnTo>
                  <a:lnTo>
                    <a:pt x="1406408" y="135105"/>
                  </a:lnTo>
                  <a:lnTo>
                    <a:pt x="1461703" y="169676"/>
                  </a:lnTo>
                  <a:lnTo>
                    <a:pt x="1475767" y="179497"/>
                  </a:lnTo>
                  <a:lnTo>
                    <a:pt x="1481050" y="182529"/>
                  </a:lnTo>
                  <a:lnTo>
                    <a:pt x="1492000" y="185899"/>
                  </a:lnTo>
                  <a:lnTo>
                    <a:pt x="1497586" y="186797"/>
                  </a:lnTo>
                  <a:lnTo>
                    <a:pt x="1506334" y="190336"/>
                  </a:lnTo>
                  <a:lnTo>
                    <a:pt x="1510000" y="192613"/>
                  </a:lnTo>
                  <a:lnTo>
                    <a:pt x="1512445" y="195084"/>
                  </a:lnTo>
                  <a:lnTo>
                    <a:pt x="1514074" y="197683"/>
                  </a:lnTo>
                  <a:lnTo>
                    <a:pt x="1515160" y="200369"/>
                  </a:lnTo>
                  <a:lnTo>
                    <a:pt x="1517789" y="202159"/>
                  </a:lnTo>
                  <a:lnTo>
                    <a:pt x="1525790" y="204148"/>
                  </a:lnTo>
                  <a:lnTo>
                    <a:pt x="1528687" y="205631"/>
                  </a:lnTo>
                  <a:lnTo>
                    <a:pt x="1530617" y="207572"/>
                  </a:lnTo>
                  <a:lnTo>
                    <a:pt x="1531904" y="209819"/>
                  </a:lnTo>
                  <a:lnTo>
                    <a:pt x="1533714" y="211316"/>
                  </a:lnTo>
                  <a:lnTo>
                    <a:pt x="1535873" y="212315"/>
                  </a:lnTo>
                  <a:lnTo>
                    <a:pt x="1538265" y="212981"/>
                  </a:lnTo>
                  <a:lnTo>
                    <a:pt x="1543464" y="216261"/>
                  </a:lnTo>
                  <a:lnTo>
                    <a:pt x="1565926" y="236296"/>
                  </a:lnTo>
                  <a:lnTo>
                    <a:pt x="1571632" y="238370"/>
                  </a:lnTo>
                  <a:lnTo>
                    <a:pt x="1574487" y="240828"/>
                  </a:lnTo>
                  <a:lnTo>
                    <a:pt x="1594486" y="267916"/>
                  </a:lnTo>
                  <a:lnTo>
                    <a:pt x="1597343" y="272908"/>
                  </a:lnTo>
                  <a:lnTo>
                    <a:pt x="1605598" y="280995"/>
                  </a:lnTo>
                  <a:lnTo>
                    <a:pt x="1630786" y="302410"/>
                  </a:lnTo>
                  <a:lnTo>
                    <a:pt x="1656966" y="328249"/>
                  </a:lnTo>
                  <a:lnTo>
                    <a:pt x="1658999" y="331228"/>
                  </a:lnTo>
                  <a:lnTo>
                    <a:pt x="1662813" y="339970"/>
                  </a:lnTo>
                  <a:lnTo>
                    <a:pt x="1672152" y="351458"/>
                  </a:lnTo>
                  <a:lnTo>
                    <a:pt x="1674838" y="354320"/>
                  </a:lnTo>
                  <a:lnTo>
                    <a:pt x="1676629" y="358133"/>
                  </a:lnTo>
                  <a:lnTo>
                    <a:pt x="1678618" y="367450"/>
                  </a:lnTo>
                  <a:lnTo>
                    <a:pt x="1680102" y="370697"/>
                  </a:lnTo>
                  <a:lnTo>
                    <a:pt x="1682043" y="372861"/>
                  </a:lnTo>
                  <a:lnTo>
                    <a:pt x="1684290" y="374304"/>
                  </a:lnTo>
                  <a:lnTo>
                    <a:pt x="1685787" y="376218"/>
                  </a:lnTo>
                  <a:lnTo>
                    <a:pt x="1686786" y="378447"/>
                  </a:lnTo>
                  <a:lnTo>
                    <a:pt x="1687895" y="383464"/>
                  </a:lnTo>
                  <a:lnTo>
                    <a:pt x="1688388" y="388868"/>
                  </a:lnTo>
                  <a:lnTo>
                    <a:pt x="1689472" y="391643"/>
                  </a:lnTo>
                  <a:lnTo>
                    <a:pt x="1693217" y="397266"/>
                  </a:lnTo>
                  <a:lnTo>
                    <a:pt x="1702429" y="408637"/>
                  </a:lnTo>
                  <a:lnTo>
                    <a:pt x="1712465" y="431660"/>
                  </a:lnTo>
                  <a:lnTo>
                    <a:pt x="1717722" y="438863"/>
                  </a:lnTo>
                  <a:lnTo>
                    <a:pt x="1719506" y="443071"/>
                  </a:lnTo>
                  <a:lnTo>
                    <a:pt x="1722969" y="457141"/>
                  </a:lnTo>
                  <a:lnTo>
                    <a:pt x="1734866" y="478511"/>
                  </a:lnTo>
                  <a:lnTo>
                    <a:pt x="1737602" y="481885"/>
                  </a:lnTo>
                  <a:lnTo>
                    <a:pt x="1740379" y="484134"/>
                  </a:lnTo>
                  <a:lnTo>
                    <a:pt x="1743182" y="485633"/>
                  </a:lnTo>
                  <a:lnTo>
                    <a:pt x="1745052" y="488538"/>
                  </a:lnTo>
                  <a:lnTo>
                    <a:pt x="1748635" y="500775"/>
                  </a:lnTo>
                  <a:lnTo>
                    <a:pt x="1754353" y="510857"/>
                  </a:lnTo>
                  <a:lnTo>
                    <a:pt x="1757424" y="519876"/>
                  </a:lnTo>
                  <a:lnTo>
                    <a:pt x="1761517" y="525696"/>
                  </a:lnTo>
                  <a:lnTo>
                    <a:pt x="1762990" y="529534"/>
                  </a:lnTo>
                  <a:lnTo>
                    <a:pt x="1766015" y="543085"/>
                  </a:lnTo>
                  <a:lnTo>
                    <a:pt x="1770098" y="550298"/>
                  </a:lnTo>
                  <a:lnTo>
                    <a:pt x="1779528" y="562690"/>
                  </a:lnTo>
                  <a:lnTo>
                    <a:pt x="1782980" y="571430"/>
                  </a:lnTo>
                  <a:lnTo>
                    <a:pt x="1792197" y="582916"/>
                  </a:lnTo>
                  <a:lnTo>
                    <a:pt x="1794873" y="585778"/>
                  </a:lnTo>
                  <a:lnTo>
                    <a:pt x="1796657" y="588638"/>
                  </a:lnTo>
                  <a:lnTo>
                    <a:pt x="1798640" y="594357"/>
                  </a:lnTo>
                  <a:lnTo>
                    <a:pt x="1799755" y="602931"/>
                  </a:lnTo>
                  <a:lnTo>
                    <a:pt x="1800864" y="605789"/>
                  </a:lnTo>
                  <a:lnTo>
                    <a:pt x="1806024" y="614362"/>
                  </a:lnTo>
                  <a:lnTo>
                    <a:pt x="1808928" y="622934"/>
                  </a:lnTo>
                  <a:lnTo>
                    <a:pt x="1814445" y="631507"/>
                  </a:lnTo>
                  <a:lnTo>
                    <a:pt x="1817456" y="640079"/>
                  </a:lnTo>
                  <a:lnTo>
                    <a:pt x="1823005" y="648652"/>
                  </a:lnTo>
                  <a:lnTo>
                    <a:pt x="1824637" y="654367"/>
                  </a:lnTo>
                  <a:lnTo>
                    <a:pt x="1825556" y="662940"/>
                  </a:lnTo>
                  <a:lnTo>
                    <a:pt x="1826637" y="664845"/>
                  </a:lnTo>
                  <a:lnTo>
                    <a:pt x="1828311" y="666115"/>
                  </a:lnTo>
                  <a:lnTo>
                    <a:pt x="1830379" y="666962"/>
                  </a:lnTo>
                  <a:lnTo>
                    <a:pt x="1831758" y="669431"/>
                  </a:lnTo>
                  <a:lnTo>
                    <a:pt x="1833698" y="681056"/>
                  </a:lnTo>
                  <a:lnTo>
                    <a:pt x="1834407" y="701532"/>
                  </a:lnTo>
                  <a:lnTo>
                    <a:pt x="1835395" y="705813"/>
                  </a:lnTo>
                  <a:lnTo>
                    <a:pt x="1841286" y="719527"/>
                  </a:lnTo>
                  <a:lnTo>
                    <a:pt x="1842554" y="731035"/>
                  </a:lnTo>
                  <a:lnTo>
                    <a:pt x="1842732" y="735960"/>
                  </a:lnTo>
                  <a:lnTo>
                    <a:pt x="1843803" y="740195"/>
                  </a:lnTo>
                  <a:lnTo>
                    <a:pt x="1848909" y="751658"/>
                  </a:lnTo>
                  <a:lnTo>
                    <a:pt x="1851298" y="773083"/>
                  </a:lnTo>
                  <a:lnTo>
                    <a:pt x="1851654" y="811665"/>
                  </a:lnTo>
                  <a:lnTo>
                    <a:pt x="1851660" y="937259"/>
                  </a:lnTo>
                  <a:lnTo>
                    <a:pt x="1850708" y="939165"/>
                  </a:lnTo>
                  <a:lnTo>
                    <a:pt x="1849120" y="940435"/>
                  </a:lnTo>
                  <a:lnTo>
                    <a:pt x="1847109" y="941282"/>
                  </a:lnTo>
                  <a:lnTo>
                    <a:pt x="1845768" y="943751"/>
                  </a:lnTo>
                  <a:lnTo>
                    <a:pt x="1843882" y="955376"/>
                  </a:lnTo>
                  <a:lnTo>
                    <a:pt x="1843441" y="962139"/>
                  </a:lnTo>
                  <a:lnTo>
                    <a:pt x="1835330" y="990708"/>
                  </a:lnTo>
                  <a:lnTo>
                    <a:pt x="1834547" y="1014379"/>
                  </a:lnTo>
                  <a:lnTo>
                    <a:pt x="1833584" y="1017248"/>
                  </a:lnTo>
                  <a:lnTo>
                    <a:pt x="1828630" y="1025835"/>
                  </a:lnTo>
                  <a:lnTo>
                    <a:pt x="1827137" y="1031554"/>
                  </a:lnTo>
                  <a:lnTo>
                    <a:pt x="1825974" y="1057275"/>
                  </a:lnTo>
                  <a:lnTo>
                    <a:pt x="1825011" y="1059179"/>
                  </a:lnTo>
                  <a:lnTo>
                    <a:pt x="1823416" y="1060450"/>
                  </a:lnTo>
                  <a:lnTo>
                    <a:pt x="1821401" y="1061296"/>
                  </a:lnTo>
                  <a:lnTo>
                    <a:pt x="1820057" y="1062813"/>
                  </a:lnTo>
                  <a:lnTo>
                    <a:pt x="1819162" y="1064777"/>
                  </a:lnTo>
                  <a:lnTo>
                    <a:pt x="1818565" y="1067039"/>
                  </a:lnTo>
                  <a:lnTo>
                    <a:pt x="1817214" y="1068547"/>
                  </a:lnTo>
                  <a:lnTo>
                    <a:pt x="1815361" y="1069552"/>
                  </a:lnTo>
                  <a:lnTo>
                    <a:pt x="1813173" y="1070222"/>
                  </a:lnTo>
                  <a:lnTo>
                    <a:pt x="1811714" y="1071621"/>
                  </a:lnTo>
                  <a:lnTo>
                    <a:pt x="1810742" y="1073506"/>
                  </a:lnTo>
                  <a:lnTo>
                    <a:pt x="1809662" y="1078141"/>
                  </a:lnTo>
                  <a:lnTo>
                    <a:pt x="1808911" y="1091679"/>
                  </a:lnTo>
                  <a:lnTo>
                    <a:pt x="1807921" y="1093545"/>
                  </a:lnTo>
                  <a:lnTo>
                    <a:pt x="1806308" y="1094790"/>
                  </a:lnTo>
                  <a:lnTo>
                    <a:pt x="1804281" y="1095620"/>
                  </a:lnTo>
                  <a:lnTo>
                    <a:pt x="1802929" y="1097126"/>
                  </a:lnTo>
                  <a:lnTo>
                    <a:pt x="1802028" y="1099082"/>
                  </a:lnTo>
                  <a:lnTo>
                    <a:pt x="1801026" y="1103796"/>
                  </a:lnTo>
                  <a:lnTo>
                    <a:pt x="1800256" y="1125886"/>
                  </a:lnTo>
                  <a:lnTo>
                    <a:pt x="1799294" y="1127780"/>
                  </a:lnTo>
                  <a:lnTo>
                    <a:pt x="1797699" y="1129043"/>
                  </a:lnTo>
                  <a:lnTo>
                    <a:pt x="1795683" y="1129886"/>
                  </a:lnTo>
                  <a:lnTo>
                    <a:pt x="1794340" y="1131399"/>
                  </a:lnTo>
                  <a:lnTo>
                    <a:pt x="1793444" y="1133361"/>
                  </a:lnTo>
                  <a:lnTo>
                    <a:pt x="1792449" y="1138081"/>
                  </a:lnTo>
                  <a:lnTo>
                    <a:pt x="1791757" y="1151677"/>
                  </a:lnTo>
                  <a:lnTo>
                    <a:pt x="1790770" y="1153547"/>
                  </a:lnTo>
                  <a:lnTo>
                    <a:pt x="1789159" y="1154794"/>
                  </a:lnTo>
                  <a:lnTo>
                    <a:pt x="1787133" y="1155625"/>
                  </a:lnTo>
                  <a:lnTo>
                    <a:pt x="1785782" y="1157132"/>
                  </a:lnTo>
                  <a:lnTo>
                    <a:pt x="1784881" y="1159088"/>
                  </a:lnTo>
                  <a:lnTo>
                    <a:pt x="1784281" y="1161346"/>
                  </a:lnTo>
                  <a:lnTo>
                    <a:pt x="1782928" y="1162850"/>
                  </a:lnTo>
                  <a:lnTo>
                    <a:pt x="1781074" y="1163854"/>
                  </a:lnTo>
                  <a:lnTo>
                    <a:pt x="1778885" y="1164522"/>
                  </a:lnTo>
                  <a:lnTo>
                    <a:pt x="1777426" y="1165920"/>
                  </a:lnTo>
                  <a:lnTo>
                    <a:pt x="1776453" y="1167805"/>
                  </a:lnTo>
                  <a:lnTo>
                    <a:pt x="1775372" y="1172439"/>
                  </a:lnTo>
                  <a:lnTo>
                    <a:pt x="1774622" y="1185976"/>
                  </a:lnTo>
                  <a:lnTo>
                    <a:pt x="1773631" y="1187843"/>
                  </a:lnTo>
                  <a:lnTo>
                    <a:pt x="1772019" y="1189088"/>
                  </a:lnTo>
                  <a:lnTo>
                    <a:pt x="1769990" y="1189918"/>
                  </a:lnTo>
                  <a:lnTo>
                    <a:pt x="1768639" y="1191423"/>
                  </a:lnTo>
                  <a:lnTo>
                    <a:pt x="1767738" y="1193380"/>
                  </a:lnTo>
                  <a:lnTo>
                    <a:pt x="1766736" y="1198093"/>
                  </a:lnTo>
                  <a:lnTo>
                    <a:pt x="1766291" y="1203363"/>
                  </a:lnTo>
                  <a:lnTo>
                    <a:pt x="1765220" y="1205150"/>
                  </a:lnTo>
                  <a:lnTo>
                    <a:pt x="1763553" y="1206340"/>
                  </a:lnTo>
                  <a:lnTo>
                    <a:pt x="1761490" y="1207134"/>
                  </a:lnTo>
                  <a:lnTo>
                    <a:pt x="1760114" y="1208616"/>
                  </a:lnTo>
                  <a:lnTo>
                    <a:pt x="1759197" y="1210557"/>
                  </a:lnTo>
                  <a:lnTo>
                    <a:pt x="1758178" y="1215252"/>
                  </a:lnTo>
                  <a:lnTo>
                    <a:pt x="1757470" y="1228832"/>
                  </a:lnTo>
                  <a:lnTo>
                    <a:pt x="1756481" y="1230701"/>
                  </a:lnTo>
                  <a:lnTo>
                    <a:pt x="1754870" y="1231948"/>
                  </a:lnTo>
                  <a:lnTo>
                    <a:pt x="1752843" y="1232778"/>
                  </a:lnTo>
                  <a:lnTo>
                    <a:pt x="1751492" y="1234284"/>
                  </a:lnTo>
                  <a:lnTo>
                    <a:pt x="1750591" y="1236241"/>
                  </a:lnTo>
                  <a:lnTo>
                    <a:pt x="1749991" y="1238498"/>
                  </a:lnTo>
                  <a:lnTo>
                    <a:pt x="1748638" y="1240003"/>
                  </a:lnTo>
                  <a:lnTo>
                    <a:pt x="1746784" y="1241006"/>
                  </a:lnTo>
                  <a:lnTo>
                    <a:pt x="1744595" y="1241675"/>
                  </a:lnTo>
                  <a:lnTo>
                    <a:pt x="1743136" y="1243073"/>
                  </a:lnTo>
                  <a:lnTo>
                    <a:pt x="1742164" y="1244958"/>
                  </a:lnTo>
                  <a:lnTo>
                    <a:pt x="1741515" y="1247166"/>
                  </a:lnTo>
                  <a:lnTo>
                    <a:pt x="1741083" y="1247687"/>
                  </a:lnTo>
                  <a:lnTo>
                    <a:pt x="1740794" y="1247081"/>
                  </a:lnTo>
                  <a:lnTo>
                    <a:pt x="1740602" y="1245725"/>
                  </a:lnTo>
                  <a:lnTo>
                    <a:pt x="1741426" y="1244820"/>
                  </a:lnTo>
                  <a:lnTo>
                    <a:pt x="1742928" y="1244218"/>
                  </a:lnTo>
                  <a:lnTo>
                    <a:pt x="1744883" y="1243816"/>
                  </a:lnTo>
                  <a:lnTo>
                    <a:pt x="1746185" y="1242596"/>
                  </a:lnTo>
                  <a:lnTo>
                    <a:pt x="1747054" y="1240829"/>
                  </a:lnTo>
                  <a:lnTo>
                    <a:pt x="1748018" y="1236327"/>
                  </a:lnTo>
                  <a:lnTo>
                    <a:pt x="1748790" y="1225867"/>
                  </a:lnTo>
                </a:path>
              </a:pathLst>
            </a:custGeom>
            <a:ln w="38100" cap="flat" cmpd="sng" algn="ctr">
              <a:solidFill>
                <a:srgbClr val="004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1"/>
            <p:cNvSpPr/>
            <p:nvPr/>
          </p:nvSpPr>
          <p:spPr>
            <a:xfrm>
              <a:off x="3783329" y="3840479"/>
              <a:ext cx="2314576" cy="1808799"/>
            </a:xfrm>
            <a:custGeom>
              <a:avLst/>
              <a:gdLst/>
              <a:ahLst/>
              <a:cxnLst/>
              <a:rect l="0" t="0" r="0" b="0"/>
              <a:pathLst>
                <a:path w="2314576" h="1808799">
                  <a:moveTo>
                    <a:pt x="0" y="1345883"/>
                  </a:moveTo>
                  <a:lnTo>
                    <a:pt x="0" y="1357815"/>
                  </a:lnTo>
                  <a:lnTo>
                    <a:pt x="953" y="1360505"/>
                  </a:lnTo>
                  <a:lnTo>
                    <a:pt x="5892" y="1368842"/>
                  </a:lnTo>
                  <a:lnTo>
                    <a:pt x="7382" y="1374503"/>
                  </a:lnTo>
                  <a:lnTo>
                    <a:pt x="8731" y="1376392"/>
                  </a:lnTo>
                  <a:lnTo>
                    <a:pt x="10584" y="1377653"/>
                  </a:lnTo>
                  <a:lnTo>
                    <a:pt x="12771" y="1378493"/>
                  </a:lnTo>
                  <a:lnTo>
                    <a:pt x="14229" y="1380006"/>
                  </a:lnTo>
                  <a:lnTo>
                    <a:pt x="15201" y="1381966"/>
                  </a:lnTo>
                  <a:lnTo>
                    <a:pt x="16282" y="1386685"/>
                  </a:lnTo>
                  <a:lnTo>
                    <a:pt x="16761" y="1391958"/>
                  </a:lnTo>
                  <a:lnTo>
                    <a:pt x="17842" y="1393744"/>
                  </a:lnTo>
                  <a:lnTo>
                    <a:pt x="19515" y="1394936"/>
                  </a:lnTo>
                  <a:lnTo>
                    <a:pt x="21583" y="1395730"/>
                  </a:lnTo>
                  <a:lnTo>
                    <a:pt x="26420" y="1401692"/>
                  </a:lnTo>
                  <a:lnTo>
                    <a:pt x="40098" y="1424565"/>
                  </a:lnTo>
                  <a:lnTo>
                    <a:pt x="42925" y="1426912"/>
                  </a:lnTo>
                  <a:lnTo>
                    <a:pt x="48605" y="1430474"/>
                  </a:lnTo>
                  <a:lnTo>
                    <a:pt x="54305" y="1435231"/>
                  </a:lnTo>
                  <a:lnTo>
                    <a:pt x="56206" y="1439739"/>
                  </a:lnTo>
                  <a:lnTo>
                    <a:pt x="58318" y="1452367"/>
                  </a:lnTo>
                  <a:lnTo>
                    <a:pt x="60787" y="1456877"/>
                  </a:lnTo>
                  <a:lnTo>
                    <a:pt x="64337" y="1459884"/>
                  </a:lnTo>
                  <a:lnTo>
                    <a:pt x="68609" y="1461889"/>
                  </a:lnTo>
                  <a:lnTo>
                    <a:pt x="72410" y="1465130"/>
                  </a:lnTo>
                  <a:lnTo>
                    <a:pt x="120013" y="1519861"/>
                  </a:lnTo>
                  <a:lnTo>
                    <a:pt x="122871" y="1524734"/>
                  </a:lnTo>
                  <a:lnTo>
                    <a:pt x="126682" y="1527982"/>
                  </a:lnTo>
                  <a:lnTo>
                    <a:pt x="131127" y="1530147"/>
                  </a:lnTo>
                  <a:lnTo>
                    <a:pt x="135996" y="1531591"/>
                  </a:lnTo>
                  <a:lnTo>
                    <a:pt x="146485" y="1538275"/>
                  </a:lnTo>
                  <a:lnTo>
                    <a:pt x="163101" y="1550208"/>
                  </a:lnTo>
                  <a:lnTo>
                    <a:pt x="197188" y="1571184"/>
                  </a:lnTo>
                  <a:lnTo>
                    <a:pt x="214319" y="1584089"/>
                  </a:lnTo>
                  <a:lnTo>
                    <a:pt x="241725" y="1601533"/>
                  </a:lnTo>
                  <a:lnTo>
                    <a:pt x="257928" y="1607143"/>
                  </a:lnTo>
                  <a:lnTo>
                    <a:pt x="266250" y="1608639"/>
                  </a:lnTo>
                  <a:lnTo>
                    <a:pt x="280576" y="1615381"/>
                  </a:lnTo>
                  <a:lnTo>
                    <a:pt x="344554" y="1653245"/>
                  </a:lnTo>
                  <a:lnTo>
                    <a:pt x="358240" y="1658702"/>
                  </a:lnTo>
                  <a:lnTo>
                    <a:pt x="364557" y="1660156"/>
                  </a:lnTo>
                  <a:lnTo>
                    <a:pt x="376656" y="1666853"/>
                  </a:lnTo>
                  <a:lnTo>
                    <a:pt x="399945" y="1682123"/>
                  </a:lnTo>
                  <a:lnTo>
                    <a:pt x="411433" y="1685823"/>
                  </a:lnTo>
                  <a:lnTo>
                    <a:pt x="422890" y="1688420"/>
                  </a:lnTo>
                  <a:lnTo>
                    <a:pt x="491490" y="1720235"/>
                  </a:lnTo>
                  <a:lnTo>
                    <a:pt x="502921" y="1725939"/>
                  </a:lnTo>
                  <a:lnTo>
                    <a:pt x="516891" y="1729110"/>
                  </a:lnTo>
                  <a:lnTo>
                    <a:pt x="531672" y="1731471"/>
                  </a:lnTo>
                  <a:lnTo>
                    <a:pt x="562575" y="1743429"/>
                  </a:lnTo>
                  <a:lnTo>
                    <a:pt x="579969" y="1751753"/>
                  </a:lnTo>
                  <a:lnTo>
                    <a:pt x="593997" y="1754870"/>
                  </a:lnTo>
                  <a:lnTo>
                    <a:pt x="672720" y="1764701"/>
                  </a:lnTo>
                  <a:lnTo>
                    <a:pt x="737394" y="1780716"/>
                  </a:lnTo>
                  <a:lnTo>
                    <a:pt x="804633" y="1782942"/>
                  </a:lnTo>
                  <a:lnTo>
                    <a:pt x="871809" y="1791118"/>
                  </a:lnTo>
                  <a:lnTo>
                    <a:pt x="884676" y="1792368"/>
                  </a:lnTo>
                  <a:lnTo>
                    <a:pt x="910999" y="1798391"/>
                  </a:lnTo>
                  <a:lnTo>
                    <a:pt x="977356" y="1801107"/>
                  </a:lnTo>
                  <a:lnTo>
                    <a:pt x="1029661" y="1807997"/>
                  </a:lnTo>
                  <a:lnTo>
                    <a:pt x="1098120" y="1808767"/>
                  </a:lnTo>
                  <a:lnTo>
                    <a:pt x="1465867" y="1808798"/>
                  </a:lnTo>
                  <a:lnTo>
                    <a:pt x="1491606" y="1804248"/>
                  </a:lnTo>
                  <a:lnTo>
                    <a:pt x="1526856" y="1795129"/>
                  </a:lnTo>
                  <a:lnTo>
                    <a:pt x="1564441" y="1789800"/>
                  </a:lnTo>
                  <a:lnTo>
                    <a:pt x="1679879" y="1754496"/>
                  </a:lnTo>
                  <a:lnTo>
                    <a:pt x="1694668" y="1746246"/>
                  </a:lnTo>
                  <a:lnTo>
                    <a:pt x="1708543" y="1737182"/>
                  </a:lnTo>
                  <a:lnTo>
                    <a:pt x="1749135" y="1720568"/>
                  </a:lnTo>
                  <a:lnTo>
                    <a:pt x="1765509" y="1716299"/>
                  </a:lnTo>
                  <a:lnTo>
                    <a:pt x="1769461" y="1713794"/>
                  </a:lnTo>
                  <a:lnTo>
                    <a:pt x="1776392" y="1705932"/>
                  </a:lnTo>
                  <a:lnTo>
                    <a:pt x="1781479" y="1703073"/>
                  </a:lnTo>
                  <a:lnTo>
                    <a:pt x="1805095" y="1695945"/>
                  </a:lnTo>
                  <a:lnTo>
                    <a:pt x="1813820" y="1690061"/>
                  </a:lnTo>
                  <a:lnTo>
                    <a:pt x="1834943" y="1673302"/>
                  </a:lnTo>
                  <a:lnTo>
                    <a:pt x="1868843" y="1652099"/>
                  </a:lnTo>
                  <a:lnTo>
                    <a:pt x="1935471" y="1596035"/>
                  </a:lnTo>
                  <a:lnTo>
                    <a:pt x="1978607" y="1561475"/>
                  </a:lnTo>
                  <a:lnTo>
                    <a:pt x="1994600" y="1540834"/>
                  </a:lnTo>
                  <a:lnTo>
                    <a:pt x="2020638" y="1518958"/>
                  </a:lnTo>
                  <a:lnTo>
                    <a:pt x="2055406" y="1474422"/>
                  </a:lnTo>
                  <a:lnTo>
                    <a:pt x="2064134" y="1462067"/>
                  </a:lnTo>
                  <a:lnTo>
                    <a:pt x="2092048" y="1427082"/>
                  </a:lnTo>
                  <a:lnTo>
                    <a:pt x="2119850" y="1377680"/>
                  </a:lnTo>
                  <a:lnTo>
                    <a:pt x="2149372" y="1324274"/>
                  </a:lnTo>
                  <a:lnTo>
                    <a:pt x="2176115" y="1268470"/>
                  </a:lnTo>
                  <a:lnTo>
                    <a:pt x="2194013" y="1219049"/>
                  </a:lnTo>
                  <a:lnTo>
                    <a:pt x="2200985" y="1200930"/>
                  </a:lnTo>
                  <a:lnTo>
                    <a:pt x="2213715" y="1174664"/>
                  </a:lnTo>
                  <a:lnTo>
                    <a:pt x="2228516" y="1122499"/>
                  </a:lnTo>
                  <a:lnTo>
                    <a:pt x="2248573" y="1056319"/>
                  </a:lnTo>
                  <a:lnTo>
                    <a:pt x="2265166" y="1008721"/>
                  </a:lnTo>
                  <a:lnTo>
                    <a:pt x="2275402" y="960876"/>
                  </a:lnTo>
                  <a:lnTo>
                    <a:pt x="2288967" y="914818"/>
                  </a:lnTo>
                  <a:lnTo>
                    <a:pt x="2300310" y="866505"/>
                  </a:lnTo>
                  <a:lnTo>
                    <a:pt x="2305253" y="815607"/>
                  </a:lnTo>
                  <a:lnTo>
                    <a:pt x="2306857" y="771686"/>
                  </a:lnTo>
                  <a:lnTo>
                    <a:pt x="2313772" y="721057"/>
                  </a:lnTo>
                  <a:lnTo>
                    <a:pt x="2314554" y="665898"/>
                  </a:lnTo>
                  <a:lnTo>
                    <a:pt x="2314575" y="582120"/>
                  </a:lnTo>
                  <a:lnTo>
                    <a:pt x="2313623" y="578580"/>
                  </a:lnTo>
                  <a:lnTo>
                    <a:pt x="2308684" y="568095"/>
                  </a:lnTo>
                  <a:lnTo>
                    <a:pt x="2305845" y="554299"/>
                  </a:lnTo>
                  <a:lnTo>
                    <a:pt x="2300347" y="543756"/>
                  </a:lnTo>
                  <a:lnTo>
                    <a:pt x="2298727" y="537580"/>
                  </a:lnTo>
                  <a:lnTo>
                    <a:pt x="2297814" y="528748"/>
                  </a:lnTo>
                  <a:lnTo>
                    <a:pt x="2296734" y="525854"/>
                  </a:lnTo>
                  <a:lnTo>
                    <a:pt x="2292993" y="520098"/>
                  </a:lnTo>
                  <a:lnTo>
                    <a:pt x="2285533" y="511503"/>
                  </a:lnTo>
                  <a:lnTo>
                    <a:pt x="2283784" y="507690"/>
                  </a:lnTo>
                  <a:lnTo>
                    <a:pt x="2280369" y="494174"/>
                  </a:lnTo>
                  <a:lnTo>
                    <a:pt x="2274701" y="483713"/>
                  </a:lnTo>
                  <a:lnTo>
                    <a:pt x="2271646" y="474582"/>
                  </a:lnTo>
                  <a:lnTo>
                    <a:pt x="2266084" y="465843"/>
                  </a:lnTo>
                  <a:lnTo>
                    <a:pt x="2263060" y="457221"/>
                  </a:lnTo>
                  <a:lnTo>
                    <a:pt x="2256555" y="448634"/>
                  </a:lnTo>
                  <a:lnTo>
                    <a:pt x="2251323" y="442916"/>
                  </a:lnTo>
                  <a:lnTo>
                    <a:pt x="2249548" y="440058"/>
                  </a:lnTo>
                  <a:lnTo>
                    <a:pt x="2247574" y="434341"/>
                  </a:lnTo>
                  <a:lnTo>
                    <a:pt x="2246463" y="421218"/>
                  </a:lnTo>
                  <a:lnTo>
                    <a:pt x="2245355" y="417972"/>
                  </a:lnTo>
                  <a:lnTo>
                    <a:pt x="2243663" y="415808"/>
                  </a:lnTo>
                  <a:lnTo>
                    <a:pt x="2241584" y="414365"/>
                  </a:lnTo>
                  <a:lnTo>
                    <a:pt x="2236732" y="407683"/>
                  </a:lnTo>
                  <a:lnTo>
                    <a:pt x="2232353" y="399315"/>
                  </a:lnTo>
                  <a:lnTo>
                    <a:pt x="2228936" y="389249"/>
                  </a:lnTo>
                  <a:lnTo>
                    <a:pt x="2217055" y="369865"/>
                  </a:lnTo>
                  <a:lnTo>
                    <a:pt x="2214083" y="361870"/>
                  </a:lnTo>
                  <a:lnTo>
                    <a:pt x="2213291" y="358404"/>
                  </a:lnTo>
                  <a:lnTo>
                    <a:pt x="2209870" y="352013"/>
                  </a:lnTo>
                  <a:lnTo>
                    <a:pt x="2199913" y="335599"/>
                  </a:lnTo>
                  <a:lnTo>
                    <a:pt x="2196940" y="325050"/>
                  </a:lnTo>
                  <a:lnTo>
                    <a:pt x="2196146" y="319570"/>
                  </a:lnTo>
                  <a:lnTo>
                    <a:pt x="2194665" y="315917"/>
                  </a:lnTo>
                  <a:lnTo>
                    <a:pt x="2192725" y="313482"/>
                  </a:lnTo>
                  <a:lnTo>
                    <a:pt x="2190480" y="311858"/>
                  </a:lnTo>
                  <a:lnTo>
                    <a:pt x="2188982" y="309823"/>
                  </a:lnTo>
                  <a:lnTo>
                    <a:pt x="2187319" y="305022"/>
                  </a:lnTo>
                  <a:lnTo>
                    <a:pt x="2186382" y="296964"/>
                  </a:lnTo>
                  <a:lnTo>
                    <a:pt x="2185298" y="294179"/>
                  </a:lnTo>
                  <a:lnTo>
                    <a:pt x="2181554" y="288544"/>
                  </a:lnTo>
                  <a:lnTo>
                    <a:pt x="2168636" y="271772"/>
                  </a:lnTo>
                  <a:lnTo>
                    <a:pt x="2160209" y="258961"/>
                  </a:lnTo>
                  <a:lnTo>
                    <a:pt x="2146927" y="243123"/>
                  </a:lnTo>
                  <a:lnTo>
                    <a:pt x="2143300" y="234385"/>
                  </a:lnTo>
                  <a:lnTo>
                    <a:pt x="2137568" y="225764"/>
                  </a:lnTo>
                  <a:lnTo>
                    <a:pt x="2134494" y="217177"/>
                  </a:lnTo>
                  <a:lnTo>
                    <a:pt x="2127974" y="208600"/>
                  </a:lnTo>
                  <a:lnTo>
                    <a:pt x="2104051" y="182881"/>
                  </a:lnTo>
                  <a:lnTo>
                    <a:pt x="2101946" y="177166"/>
                  </a:lnTo>
                  <a:lnTo>
                    <a:pt x="2099480" y="174308"/>
                  </a:lnTo>
                  <a:lnTo>
                    <a:pt x="2088813" y="165736"/>
                  </a:lnTo>
                  <a:lnTo>
                    <a:pt x="2086915" y="162878"/>
                  </a:lnTo>
                  <a:lnTo>
                    <a:pt x="2084805" y="157163"/>
                  </a:lnTo>
                  <a:lnTo>
                    <a:pt x="2083868" y="151448"/>
                  </a:lnTo>
                  <a:lnTo>
                    <a:pt x="2082666" y="149543"/>
                  </a:lnTo>
                  <a:lnTo>
                    <a:pt x="2080911" y="148273"/>
                  </a:lnTo>
                  <a:lnTo>
                    <a:pt x="2078790" y="147426"/>
                  </a:lnTo>
                  <a:lnTo>
                    <a:pt x="2077375" y="145909"/>
                  </a:lnTo>
                  <a:lnTo>
                    <a:pt x="2076432" y="143946"/>
                  </a:lnTo>
                  <a:lnTo>
                    <a:pt x="2075384" y="139224"/>
                  </a:lnTo>
                  <a:lnTo>
                    <a:pt x="2074918" y="133950"/>
                  </a:lnTo>
                  <a:lnTo>
                    <a:pt x="2073842" y="132163"/>
                  </a:lnTo>
                  <a:lnTo>
                    <a:pt x="2072171" y="130971"/>
                  </a:lnTo>
                  <a:lnTo>
                    <a:pt x="2070105" y="130177"/>
                  </a:lnTo>
                  <a:lnTo>
                    <a:pt x="2059946" y="123010"/>
                  </a:lnTo>
                  <a:lnTo>
                    <a:pt x="2054404" y="121347"/>
                  </a:lnTo>
                  <a:lnTo>
                    <a:pt x="2052546" y="119950"/>
                  </a:lnTo>
                  <a:lnTo>
                    <a:pt x="2051307" y="118067"/>
                  </a:lnTo>
                  <a:lnTo>
                    <a:pt x="2050480" y="115859"/>
                  </a:lnTo>
                  <a:lnTo>
                    <a:pt x="2048977" y="114387"/>
                  </a:lnTo>
                  <a:lnTo>
                    <a:pt x="2047022" y="113406"/>
                  </a:lnTo>
                  <a:lnTo>
                    <a:pt x="2044767" y="112752"/>
                  </a:lnTo>
                  <a:lnTo>
                    <a:pt x="2043263" y="111363"/>
                  </a:lnTo>
                  <a:lnTo>
                    <a:pt x="2042261" y="109485"/>
                  </a:lnTo>
                  <a:lnTo>
                    <a:pt x="2041146" y="104858"/>
                  </a:lnTo>
                  <a:lnTo>
                    <a:pt x="2040651" y="99626"/>
                  </a:lnTo>
                  <a:lnTo>
                    <a:pt x="2039567" y="97850"/>
                  </a:lnTo>
                  <a:lnTo>
                    <a:pt x="2037892" y="96666"/>
                  </a:lnTo>
                  <a:lnTo>
                    <a:pt x="2033490" y="95350"/>
                  </a:lnTo>
                  <a:lnTo>
                    <a:pt x="2028358" y="94766"/>
                  </a:lnTo>
                  <a:lnTo>
                    <a:pt x="2026609" y="93657"/>
                  </a:lnTo>
                  <a:lnTo>
                    <a:pt x="2025443" y="91966"/>
                  </a:lnTo>
                  <a:lnTo>
                    <a:pt x="2024666" y="89886"/>
                  </a:lnTo>
                  <a:lnTo>
                    <a:pt x="2023195" y="88499"/>
                  </a:lnTo>
                  <a:lnTo>
                    <a:pt x="2021262" y="87575"/>
                  </a:lnTo>
                  <a:lnTo>
                    <a:pt x="2019021" y="86958"/>
                  </a:lnTo>
                  <a:lnTo>
                    <a:pt x="2013990" y="83734"/>
                  </a:lnTo>
                  <a:lnTo>
                    <a:pt x="2011316" y="81540"/>
                  </a:lnTo>
                  <a:lnTo>
                    <a:pt x="2008579" y="80078"/>
                  </a:lnTo>
                  <a:lnTo>
                    <a:pt x="2003000" y="78453"/>
                  </a:lnTo>
                  <a:lnTo>
                    <a:pt x="2001131" y="77067"/>
                  </a:lnTo>
                  <a:lnTo>
                    <a:pt x="1999885" y="75191"/>
                  </a:lnTo>
                  <a:lnTo>
                    <a:pt x="1999054" y="72987"/>
                  </a:lnTo>
                  <a:lnTo>
                    <a:pt x="1997548" y="71519"/>
                  </a:lnTo>
                  <a:lnTo>
                    <a:pt x="1995591" y="70539"/>
                  </a:lnTo>
                  <a:lnTo>
                    <a:pt x="1993334" y="69886"/>
                  </a:lnTo>
                  <a:lnTo>
                    <a:pt x="1991830" y="68499"/>
                  </a:lnTo>
                  <a:lnTo>
                    <a:pt x="1990827" y="66621"/>
                  </a:lnTo>
                  <a:lnTo>
                    <a:pt x="1990158" y="64417"/>
                  </a:lnTo>
                  <a:lnTo>
                    <a:pt x="1988760" y="62947"/>
                  </a:lnTo>
                  <a:lnTo>
                    <a:pt x="1986875" y="61968"/>
                  </a:lnTo>
                  <a:lnTo>
                    <a:pt x="1982241" y="60879"/>
                  </a:lnTo>
                  <a:lnTo>
                    <a:pt x="1977006" y="60395"/>
                  </a:lnTo>
                  <a:lnTo>
                    <a:pt x="1975229" y="59314"/>
                  </a:lnTo>
                  <a:lnTo>
                    <a:pt x="1974045" y="57640"/>
                  </a:lnTo>
                  <a:lnTo>
                    <a:pt x="1973255" y="55572"/>
                  </a:lnTo>
                  <a:lnTo>
                    <a:pt x="1971776" y="54193"/>
                  </a:lnTo>
                  <a:lnTo>
                    <a:pt x="1969838" y="53274"/>
                  </a:lnTo>
                  <a:lnTo>
                    <a:pt x="1965144" y="52253"/>
                  </a:lnTo>
                  <a:lnTo>
                    <a:pt x="1959883" y="51799"/>
                  </a:lnTo>
                  <a:lnTo>
                    <a:pt x="1958098" y="50725"/>
                  </a:lnTo>
                  <a:lnTo>
                    <a:pt x="1956909" y="49057"/>
                  </a:lnTo>
                  <a:lnTo>
                    <a:pt x="1956116" y="46993"/>
                  </a:lnTo>
                  <a:lnTo>
                    <a:pt x="1954635" y="45616"/>
                  </a:lnTo>
                  <a:lnTo>
                    <a:pt x="1952696" y="44698"/>
                  </a:lnTo>
                  <a:lnTo>
                    <a:pt x="1948000" y="43679"/>
                  </a:lnTo>
                  <a:lnTo>
                    <a:pt x="1942738" y="43226"/>
                  </a:lnTo>
                  <a:lnTo>
                    <a:pt x="1940954" y="42152"/>
                  </a:lnTo>
                  <a:lnTo>
                    <a:pt x="1939765" y="40484"/>
                  </a:lnTo>
                  <a:lnTo>
                    <a:pt x="1938971" y="38420"/>
                  </a:lnTo>
                  <a:lnTo>
                    <a:pt x="1937490" y="37043"/>
                  </a:lnTo>
                  <a:lnTo>
                    <a:pt x="1935550" y="36126"/>
                  </a:lnTo>
                  <a:lnTo>
                    <a:pt x="1933305" y="35514"/>
                  </a:lnTo>
                  <a:lnTo>
                    <a:pt x="1931807" y="34154"/>
                  </a:lnTo>
                  <a:lnTo>
                    <a:pt x="1930809" y="32295"/>
                  </a:lnTo>
                  <a:lnTo>
                    <a:pt x="1930144" y="30102"/>
                  </a:lnTo>
                  <a:lnTo>
                    <a:pt x="1928747" y="28641"/>
                  </a:lnTo>
                  <a:lnTo>
                    <a:pt x="1926865" y="27667"/>
                  </a:lnTo>
                  <a:lnTo>
                    <a:pt x="1922232" y="26584"/>
                  </a:lnTo>
                  <a:lnTo>
                    <a:pt x="1916998" y="26103"/>
                  </a:lnTo>
                  <a:lnTo>
                    <a:pt x="1915222" y="25022"/>
                  </a:lnTo>
                  <a:lnTo>
                    <a:pt x="1914037" y="23349"/>
                  </a:lnTo>
                  <a:lnTo>
                    <a:pt x="1913248" y="21281"/>
                  </a:lnTo>
                  <a:lnTo>
                    <a:pt x="1911769" y="19903"/>
                  </a:lnTo>
                  <a:lnTo>
                    <a:pt x="1909830" y="18984"/>
                  </a:lnTo>
                  <a:lnTo>
                    <a:pt x="1905136" y="17963"/>
                  </a:lnTo>
                  <a:lnTo>
                    <a:pt x="1899875" y="17509"/>
                  </a:lnTo>
                  <a:lnTo>
                    <a:pt x="1898091" y="16435"/>
                  </a:lnTo>
                  <a:lnTo>
                    <a:pt x="1896902" y="14767"/>
                  </a:lnTo>
                  <a:lnTo>
                    <a:pt x="1896109" y="12702"/>
                  </a:lnTo>
                  <a:lnTo>
                    <a:pt x="1894628" y="11326"/>
                  </a:lnTo>
                  <a:lnTo>
                    <a:pt x="1892688" y="10408"/>
                  </a:lnTo>
                  <a:lnTo>
                    <a:pt x="1887993" y="9389"/>
                  </a:lnTo>
                  <a:lnTo>
                    <a:pt x="1874414" y="8681"/>
                  </a:lnTo>
                  <a:lnTo>
                    <a:pt x="1872544" y="7692"/>
                  </a:lnTo>
                  <a:lnTo>
                    <a:pt x="1871298" y="6081"/>
                  </a:lnTo>
                  <a:lnTo>
                    <a:pt x="1870467" y="4054"/>
                  </a:lnTo>
                  <a:lnTo>
                    <a:pt x="1868961" y="2703"/>
                  </a:lnTo>
                  <a:lnTo>
                    <a:pt x="1867004" y="1802"/>
                  </a:lnTo>
                  <a:lnTo>
                    <a:pt x="1862290" y="802"/>
                  </a:lnTo>
                  <a:lnTo>
                    <a:pt x="1808798" y="0"/>
                  </a:lnTo>
                </a:path>
              </a:pathLst>
            </a:custGeom>
            <a:ln w="38100" cap="flat" cmpd="sng" algn="ctr">
              <a:solidFill>
                <a:srgbClr val="004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2"/>
            <p:cNvSpPr/>
            <p:nvPr/>
          </p:nvSpPr>
          <p:spPr>
            <a:xfrm>
              <a:off x="5163502" y="4329112"/>
              <a:ext cx="162733" cy="282893"/>
            </a:xfrm>
            <a:custGeom>
              <a:avLst/>
              <a:gdLst/>
              <a:ahLst/>
              <a:cxnLst/>
              <a:rect l="0" t="0" r="0" b="0"/>
              <a:pathLst>
                <a:path w="162733" h="282893">
                  <a:moveTo>
                    <a:pt x="0" y="0"/>
                  </a:moveTo>
                  <a:lnTo>
                    <a:pt x="11932" y="0"/>
                  </a:lnTo>
                  <a:lnTo>
                    <a:pt x="14622" y="953"/>
                  </a:lnTo>
                  <a:lnTo>
                    <a:pt x="17368" y="2540"/>
                  </a:lnTo>
                  <a:lnTo>
                    <a:pt x="20151" y="4551"/>
                  </a:lnTo>
                  <a:lnTo>
                    <a:pt x="22959" y="5892"/>
                  </a:lnTo>
                  <a:lnTo>
                    <a:pt x="25784" y="6785"/>
                  </a:lnTo>
                  <a:lnTo>
                    <a:pt x="28619" y="7381"/>
                  </a:lnTo>
                  <a:lnTo>
                    <a:pt x="31462" y="7778"/>
                  </a:lnTo>
                  <a:lnTo>
                    <a:pt x="34310" y="8043"/>
                  </a:lnTo>
                  <a:lnTo>
                    <a:pt x="37160" y="8219"/>
                  </a:lnTo>
                  <a:lnTo>
                    <a:pt x="42868" y="8416"/>
                  </a:lnTo>
                  <a:lnTo>
                    <a:pt x="53977" y="8526"/>
                  </a:lnTo>
                  <a:lnTo>
                    <a:pt x="105719" y="8573"/>
                  </a:lnTo>
                  <a:lnTo>
                    <a:pt x="107626" y="9525"/>
                  </a:lnTo>
                  <a:lnTo>
                    <a:pt x="108899" y="11113"/>
                  </a:lnTo>
                  <a:lnTo>
                    <a:pt x="109747" y="13123"/>
                  </a:lnTo>
                  <a:lnTo>
                    <a:pt x="111265" y="14464"/>
                  </a:lnTo>
                  <a:lnTo>
                    <a:pt x="113229" y="15358"/>
                  </a:lnTo>
                  <a:lnTo>
                    <a:pt x="117951" y="16351"/>
                  </a:lnTo>
                  <a:lnTo>
                    <a:pt x="120544" y="16616"/>
                  </a:lnTo>
                  <a:lnTo>
                    <a:pt x="123226" y="16792"/>
                  </a:lnTo>
                  <a:lnTo>
                    <a:pt x="125965" y="16909"/>
                  </a:lnTo>
                  <a:lnTo>
                    <a:pt x="131549" y="17041"/>
                  </a:lnTo>
                  <a:lnTo>
                    <a:pt x="133420" y="18028"/>
                  </a:lnTo>
                  <a:lnTo>
                    <a:pt x="134666" y="19639"/>
                  </a:lnTo>
                  <a:lnTo>
                    <a:pt x="135498" y="21665"/>
                  </a:lnTo>
                  <a:lnTo>
                    <a:pt x="137005" y="23016"/>
                  </a:lnTo>
                  <a:lnTo>
                    <a:pt x="138961" y="23917"/>
                  </a:lnTo>
                  <a:lnTo>
                    <a:pt x="143676" y="24917"/>
                  </a:lnTo>
                  <a:lnTo>
                    <a:pt x="146266" y="25184"/>
                  </a:lnTo>
                  <a:lnTo>
                    <a:pt x="148946" y="25362"/>
                  </a:lnTo>
                  <a:lnTo>
                    <a:pt x="151685" y="25481"/>
                  </a:lnTo>
                  <a:lnTo>
                    <a:pt x="157268" y="25612"/>
                  </a:lnTo>
                  <a:lnTo>
                    <a:pt x="159138" y="26600"/>
                  </a:lnTo>
                  <a:lnTo>
                    <a:pt x="160384" y="28211"/>
                  </a:lnTo>
                  <a:lnTo>
                    <a:pt x="161216" y="30237"/>
                  </a:lnTo>
                  <a:lnTo>
                    <a:pt x="162385" y="37640"/>
                  </a:lnTo>
                  <a:lnTo>
                    <a:pt x="162732" y="45866"/>
                  </a:lnTo>
                  <a:lnTo>
                    <a:pt x="161828" y="47723"/>
                  </a:lnTo>
                  <a:lnTo>
                    <a:pt x="160273" y="48960"/>
                  </a:lnTo>
                  <a:lnTo>
                    <a:pt x="158284" y="49785"/>
                  </a:lnTo>
                  <a:lnTo>
                    <a:pt x="156958" y="51288"/>
                  </a:lnTo>
                  <a:lnTo>
                    <a:pt x="156074" y="53242"/>
                  </a:lnTo>
                  <a:lnTo>
                    <a:pt x="155484" y="55497"/>
                  </a:lnTo>
                  <a:lnTo>
                    <a:pt x="152289" y="60543"/>
                  </a:lnTo>
                  <a:lnTo>
                    <a:pt x="150103" y="63222"/>
                  </a:lnTo>
                  <a:lnTo>
                    <a:pt x="148647" y="65960"/>
                  </a:lnTo>
                  <a:lnTo>
                    <a:pt x="145644" y="74365"/>
                  </a:lnTo>
                  <a:lnTo>
                    <a:pt x="141566" y="80041"/>
                  </a:lnTo>
                  <a:lnTo>
                    <a:pt x="139118" y="85739"/>
                  </a:lnTo>
                  <a:lnTo>
                    <a:pt x="137740" y="94302"/>
                  </a:lnTo>
                  <a:lnTo>
                    <a:pt x="137547" y="97158"/>
                  </a:lnTo>
                  <a:lnTo>
                    <a:pt x="134792" y="105411"/>
                  </a:lnTo>
                  <a:lnTo>
                    <a:pt x="132724" y="110279"/>
                  </a:lnTo>
                  <a:lnTo>
                    <a:pt x="127886" y="118228"/>
                  </a:lnTo>
                  <a:lnTo>
                    <a:pt x="125262" y="121682"/>
                  </a:lnTo>
                  <a:lnTo>
                    <a:pt x="122347" y="128058"/>
                  </a:lnTo>
                  <a:lnTo>
                    <a:pt x="121570" y="131092"/>
                  </a:lnTo>
                  <a:lnTo>
                    <a:pt x="118166" y="137003"/>
                  </a:lnTo>
                  <a:lnTo>
                    <a:pt x="115925" y="139913"/>
                  </a:lnTo>
                  <a:lnTo>
                    <a:pt x="113435" y="145686"/>
                  </a:lnTo>
                  <a:lnTo>
                    <a:pt x="112033" y="154291"/>
                  </a:lnTo>
                  <a:lnTo>
                    <a:pt x="111617" y="162873"/>
                  </a:lnTo>
                  <a:lnTo>
                    <a:pt x="111494" y="171449"/>
                  </a:lnTo>
                  <a:lnTo>
                    <a:pt x="111477" y="174307"/>
                  </a:lnTo>
                  <a:lnTo>
                    <a:pt x="110513" y="176212"/>
                  </a:lnTo>
                  <a:lnTo>
                    <a:pt x="108918" y="177482"/>
                  </a:lnTo>
                  <a:lnTo>
                    <a:pt x="106902" y="178329"/>
                  </a:lnTo>
                  <a:lnTo>
                    <a:pt x="105558" y="179846"/>
                  </a:lnTo>
                  <a:lnTo>
                    <a:pt x="104662" y="181810"/>
                  </a:lnTo>
                  <a:lnTo>
                    <a:pt x="103666" y="186532"/>
                  </a:lnTo>
                  <a:lnTo>
                    <a:pt x="103106" y="194546"/>
                  </a:lnTo>
                  <a:lnTo>
                    <a:pt x="102940" y="202952"/>
                  </a:lnTo>
                  <a:lnTo>
                    <a:pt x="102870" y="282892"/>
                  </a:lnTo>
                </a:path>
              </a:pathLst>
            </a:custGeom>
            <a:ln w="38100" cap="flat" cmpd="sng" algn="ctr">
              <a:solidFill>
                <a:srgbClr val="004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3"/>
            <p:cNvSpPr/>
            <p:nvPr/>
          </p:nvSpPr>
          <p:spPr>
            <a:xfrm>
              <a:off x="5386390" y="4397692"/>
              <a:ext cx="128480" cy="154303"/>
            </a:xfrm>
            <a:custGeom>
              <a:avLst/>
              <a:gdLst/>
              <a:ahLst/>
              <a:cxnLst/>
              <a:rect l="0" t="0" r="0" b="0"/>
              <a:pathLst>
                <a:path w="128480" h="154303">
                  <a:moveTo>
                    <a:pt x="51432" y="8573"/>
                  </a:moveTo>
                  <a:lnTo>
                    <a:pt x="46881" y="8573"/>
                  </a:lnTo>
                  <a:lnTo>
                    <a:pt x="45540" y="9525"/>
                  </a:lnTo>
                  <a:lnTo>
                    <a:pt x="44647" y="11113"/>
                  </a:lnTo>
                  <a:lnTo>
                    <a:pt x="44051" y="13124"/>
                  </a:lnTo>
                  <a:lnTo>
                    <a:pt x="42701" y="14464"/>
                  </a:lnTo>
                  <a:lnTo>
                    <a:pt x="40849" y="15358"/>
                  </a:lnTo>
                  <a:lnTo>
                    <a:pt x="38662" y="15954"/>
                  </a:lnTo>
                  <a:lnTo>
                    <a:pt x="37203" y="17303"/>
                  </a:lnTo>
                  <a:lnTo>
                    <a:pt x="36231" y="19155"/>
                  </a:lnTo>
                  <a:lnTo>
                    <a:pt x="35584" y="21343"/>
                  </a:lnTo>
                  <a:lnTo>
                    <a:pt x="34198" y="23754"/>
                  </a:lnTo>
                  <a:lnTo>
                    <a:pt x="32323" y="26313"/>
                  </a:lnTo>
                  <a:lnTo>
                    <a:pt x="30121" y="28973"/>
                  </a:lnTo>
                  <a:lnTo>
                    <a:pt x="28652" y="31698"/>
                  </a:lnTo>
                  <a:lnTo>
                    <a:pt x="27673" y="34467"/>
                  </a:lnTo>
                  <a:lnTo>
                    <a:pt x="27020" y="37265"/>
                  </a:lnTo>
                  <a:lnTo>
                    <a:pt x="25632" y="40084"/>
                  </a:lnTo>
                  <a:lnTo>
                    <a:pt x="23754" y="42915"/>
                  </a:lnTo>
                  <a:lnTo>
                    <a:pt x="21551" y="45755"/>
                  </a:lnTo>
                  <a:lnTo>
                    <a:pt x="20081" y="48601"/>
                  </a:lnTo>
                  <a:lnTo>
                    <a:pt x="19102" y="51451"/>
                  </a:lnTo>
                  <a:lnTo>
                    <a:pt x="18449" y="54304"/>
                  </a:lnTo>
                  <a:lnTo>
                    <a:pt x="18013" y="57157"/>
                  </a:lnTo>
                  <a:lnTo>
                    <a:pt x="17723" y="60012"/>
                  </a:lnTo>
                  <a:lnTo>
                    <a:pt x="17529" y="62868"/>
                  </a:lnTo>
                  <a:lnTo>
                    <a:pt x="16448" y="64772"/>
                  </a:lnTo>
                  <a:lnTo>
                    <a:pt x="14774" y="66041"/>
                  </a:lnTo>
                  <a:lnTo>
                    <a:pt x="12706" y="66888"/>
                  </a:lnTo>
                  <a:lnTo>
                    <a:pt x="11327" y="68404"/>
                  </a:lnTo>
                  <a:lnTo>
                    <a:pt x="10408" y="70368"/>
                  </a:lnTo>
                  <a:lnTo>
                    <a:pt x="9387" y="75090"/>
                  </a:lnTo>
                  <a:lnTo>
                    <a:pt x="9114" y="77683"/>
                  </a:lnTo>
                  <a:lnTo>
                    <a:pt x="8933" y="80363"/>
                  </a:lnTo>
                  <a:lnTo>
                    <a:pt x="7859" y="82150"/>
                  </a:lnTo>
                  <a:lnTo>
                    <a:pt x="6191" y="83343"/>
                  </a:lnTo>
                  <a:lnTo>
                    <a:pt x="4126" y="84137"/>
                  </a:lnTo>
                  <a:lnTo>
                    <a:pt x="2750" y="85618"/>
                  </a:lnTo>
                  <a:lnTo>
                    <a:pt x="1833" y="87559"/>
                  </a:lnTo>
                  <a:lnTo>
                    <a:pt x="813" y="92255"/>
                  </a:lnTo>
                  <a:lnTo>
                    <a:pt x="541" y="94841"/>
                  </a:lnTo>
                  <a:lnTo>
                    <a:pt x="360" y="97518"/>
                  </a:lnTo>
                  <a:lnTo>
                    <a:pt x="239" y="100254"/>
                  </a:lnTo>
                  <a:lnTo>
                    <a:pt x="104" y="105835"/>
                  </a:lnTo>
                  <a:lnTo>
                    <a:pt x="0" y="131448"/>
                  </a:lnTo>
                  <a:lnTo>
                    <a:pt x="951" y="133352"/>
                  </a:lnTo>
                  <a:lnTo>
                    <a:pt x="2538" y="134622"/>
                  </a:lnTo>
                  <a:lnTo>
                    <a:pt x="4549" y="135468"/>
                  </a:lnTo>
                  <a:lnTo>
                    <a:pt x="5889" y="136984"/>
                  </a:lnTo>
                  <a:lnTo>
                    <a:pt x="6783" y="138948"/>
                  </a:lnTo>
                  <a:lnTo>
                    <a:pt x="7775" y="143669"/>
                  </a:lnTo>
                  <a:lnTo>
                    <a:pt x="8040" y="146263"/>
                  </a:lnTo>
                  <a:lnTo>
                    <a:pt x="8217" y="148943"/>
                  </a:lnTo>
                  <a:lnTo>
                    <a:pt x="9287" y="150730"/>
                  </a:lnTo>
                  <a:lnTo>
                    <a:pt x="10953" y="151922"/>
                  </a:lnTo>
                  <a:lnTo>
                    <a:pt x="13016" y="152717"/>
                  </a:lnTo>
                  <a:lnTo>
                    <a:pt x="15344" y="153246"/>
                  </a:lnTo>
                  <a:lnTo>
                    <a:pt x="17848" y="153599"/>
                  </a:lnTo>
                  <a:lnTo>
                    <a:pt x="20470" y="153835"/>
                  </a:lnTo>
                  <a:lnTo>
                    <a:pt x="23170" y="153991"/>
                  </a:lnTo>
                  <a:lnTo>
                    <a:pt x="28712" y="154165"/>
                  </a:lnTo>
                  <a:lnTo>
                    <a:pt x="42878" y="154287"/>
                  </a:lnTo>
                  <a:lnTo>
                    <a:pt x="54294" y="154302"/>
                  </a:lnTo>
                  <a:lnTo>
                    <a:pt x="56197" y="153350"/>
                  </a:lnTo>
                  <a:lnTo>
                    <a:pt x="57466" y="151764"/>
                  </a:lnTo>
                  <a:lnTo>
                    <a:pt x="58312" y="149753"/>
                  </a:lnTo>
                  <a:lnTo>
                    <a:pt x="59829" y="148413"/>
                  </a:lnTo>
                  <a:lnTo>
                    <a:pt x="61792" y="147519"/>
                  </a:lnTo>
                  <a:lnTo>
                    <a:pt x="64054" y="146924"/>
                  </a:lnTo>
                  <a:lnTo>
                    <a:pt x="66514" y="146527"/>
                  </a:lnTo>
                  <a:lnTo>
                    <a:pt x="69107" y="146262"/>
                  </a:lnTo>
                  <a:lnTo>
                    <a:pt x="71788" y="146085"/>
                  </a:lnTo>
                  <a:lnTo>
                    <a:pt x="73575" y="145015"/>
                  </a:lnTo>
                  <a:lnTo>
                    <a:pt x="74767" y="143349"/>
                  </a:lnTo>
                  <a:lnTo>
                    <a:pt x="75561" y="141286"/>
                  </a:lnTo>
                  <a:lnTo>
                    <a:pt x="77043" y="139911"/>
                  </a:lnTo>
                  <a:lnTo>
                    <a:pt x="78983" y="138994"/>
                  </a:lnTo>
                  <a:lnTo>
                    <a:pt x="81230" y="138383"/>
                  </a:lnTo>
                  <a:lnTo>
                    <a:pt x="83679" y="137975"/>
                  </a:lnTo>
                  <a:lnTo>
                    <a:pt x="86266" y="137704"/>
                  </a:lnTo>
                  <a:lnTo>
                    <a:pt x="88942" y="137522"/>
                  </a:lnTo>
                  <a:lnTo>
                    <a:pt x="90726" y="136449"/>
                  </a:lnTo>
                  <a:lnTo>
                    <a:pt x="91915" y="134781"/>
                  </a:lnTo>
                  <a:lnTo>
                    <a:pt x="92709" y="132717"/>
                  </a:lnTo>
                  <a:lnTo>
                    <a:pt x="94190" y="131340"/>
                  </a:lnTo>
                  <a:lnTo>
                    <a:pt x="96130" y="130423"/>
                  </a:lnTo>
                  <a:lnTo>
                    <a:pt x="98375" y="129811"/>
                  </a:lnTo>
                  <a:lnTo>
                    <a:pt x="100825" y="129403"/>
                  </a:lnTo>
                  <a:lnTo>
                    <a:pt x="103410" y="129131"/>
                  </a:lnTo>
                  <a:lnTo>
                    <a:pt x="106087" y="128950"/>
                  </a:lnTo>
                  <a:lnTo>
                    <a:pt x="107871" y="127877"/>
                  </a:lnTo>
                  <a:lnTo>
                    <a:pt x="109061" y="126208"/>
                  </a:lnTo>
                  <a:lnTo>
                    <a:pt x="109853" y="124144"/>
                  </a:lnTo>
                  <a:lnTo>
                    <a:pt x="111335" y="122768"/>
                  </a:lnTo>
                  <a:lnTo>
                    <a:pt x="113275" y="121850"/>
                  </a:lnTo>
                  <a:lnTo>
                    <a:pt x="115521" y="121238"/>
                  </a:lnTo>
                  <a:lnTo>
                    <a:pt x="117018" y="119879"/>
                  </a:lnTo>
                  <a:lnTo>
                    <a:pt x="118016" y="118019"/>
                  </a:lnTo>
                  <a:lnTo>
                    <a:pt x="119125" y="113413"/>
                  </a:lnTo>
                  <a:lnTo>
                    <a:pt x="119421" y="110851"/>
                  </a:lnTo>
                  <a:lnTo>
                    <a:pt x="119618" y="108191"/>
                  </a:lnTo>
                  <a:lnTo>
                    <a:pt x="119749" y="105465"/>
                  </a:lnTo>
                  <a:lnTo>
                    <a:pt x="119895" y="99895"/>
                  </a:lnTo>
                  <a:lnTo>
                    <a:pt x="120887" y="98030"/>
                  </a:lnTo>
                  <a:lnTo>
                    <a:pt x="122500" y="96785"/>
                  </a:lnTo>
                  <a:lnTo>
                    <a:pt x="124529" y="95956"/>
                  </a:lnTo>
                  <a:lnTo>
                    <a:pt x="125880" y="94451"/>
                  </a:lnTo>
                  <a:lnTo>
                    <a:pt x="126782" y="92495"/>
                  </a:lnTo>
                  <a:lnTo>
                    <a:pt x="127783" y="87781"/>
                  </a:lnTo>
                  <a:lnTo>
                    <a:pt x="128050" y="85191"/>
                  </a:lnTo>
                  <a:lnTo>
                    <a:pt x="128229" y="82512"/>
                  </a:lnTo>
                  <a:lnTo>
                    <a:pt x="128347" y="79773"/>
                  </a:lnTo>
                  <a:lnTo>
                    <a:pt x="128479" y="74190"/>
                  </a:lnTo>
                  <a:lnTo>
                    <a:pt x="127562" y="71367"/>
                  </a:lnTo>
                  <a:lnTo>
                    <a:pt x="125998" y="68533"/>
                  </a:lnTo>
                  <a:lnTo>
                    <a:pt x="124003" y="65691"/>
                  </a:lnTo>
                  <a:lnTo>
                    <a:pt x="122672" y="62844"/>
                  </a:lnTo>
                  <a:lnTo>
                    <a:pt x="121786" y="59994"/>
                  </a:lnTo>
                  <a:lnTo>
                    <a:pt x="121195" y="57141"/>
                  </a:lnTo>
                  <a:lnTo>
                    <a:pt x="119848" y="55239"/>
                  </a:lnTo>
                  <a:lnTo>
                    <a:pt x="117998" y="53971"/>
                  </a:lnTo>
                  <a:lnTo>
                    <a:pt x="115812" y="53126"/>
                  </a:lnTo>
                  <a:lnTo>
                    <a:pt x="114354" y="51610"/>
                  </a:lnTo>
                  <a:lnTo>
                    <a:pt x="113383" y="49647"/>
                  </a:lnTo>
                  <a:lnTo>
                    <a:pt x="112303" y="44925"/>
                  </a:lnTo>
                  <a:lnTo>
                    <a:pt x="112016" y="42333"/>
                  </a:lnTo>
                  <a:lnTo>
                    <a:pt x="111824" y="39652"/>
                  </a:lnTo>
                  <a:lnTo>
                    <a:pt x="111695" y="36912"/>
                  </a:lnTo>
                  <a:lnTo>
                    <a:pt x="111553" y="31328"/>
                  </a:lnTo>
                  <a:lnTo>
                    <a:pt x="110563" y="29458"/>
                  </a:lnTo>
                  <a:lnTo>
                    <a:pt x="108950" y="28211"/>
                  </a:lnTo>
                  <a:lnTo>
                    <a:pt x="106923" y="27380"/>
                  </a:lnTo>
                  <a:lnTo>
                    <a:pt x="105570" y="25874"/>
                  </a:lnTo>
                  <a:lnTo>
                    <a:pt x="104670" y="23917"/>
                  </a:lnTo>
                  <a:lnTo>
                    <a:pt x="104069" y="21659"/>
                  </a:lnTo>
                  <a:lnTo>
                    <a:pt x="102716" y="20155"/>
                  </a:lnTo>
                  <a:lnTo>
                    <a:pt x="100861" y="19151"/>
                  </a:lnTo>
                  <a:lnTo>
                    <a:pt x="98672" y="18483"/>
                  </a:lnTo>
                  <a:lnTo>
                    <a:pt x="97213" y="17085"/>
                  </a:lnTo>
                  <a:lnTo>
                    <a:pt x="96240" y="15200"/>
                  </a:lnTo>
                  <a:lnTo>
                    <a:pt x="95592" y="12991"/>
                  </a:lnTo>
                  <a:lnTo>
                    <a:pt x="94207" y="11518"/>
                  </a:lnTo>
                  <a:lnTo>
                    <a:pt x="92331" y="10536"/>
                  </a:lnTo>
                  <a:lnTo>
                    <a:pt x="90128" y="9882"/>
                  </a:lnTo>
                  <a:lnTo>
                    <a:pt x="87707" y="9445"/>
                  </a:lnTo>
                  <a:lnTo>
                    <a:pt x="85140" y="9154"/>
                  </a:lnTo>
                  <a:lnTo>
                    <a:pt x="82476" y="8960"/>
                  </a:lnTo>
                  <a:lnTo>
                    <a:pt x="80701" y="7879"/>
                  </a:lnTo>
                  <a:lnTo>
                    <a:pt x="79517" y="6205"/>
                  </a:lnTo>
                  <a:lnTo>
                    <a:pt x="78728" y="4137"/>
                  </a:lnTo>
                  <a:lnTo>
                    <a:pt x="77249" y="2758"/>
                  </a:lnTo>
                  <a:lnTo>
                    <a:pt x="75311" y="1839"/>
                  </a:lnTo>
                  <a:lnTo>
                    <a:pt x="73066" y="1226"/>
                  </a:lnTo>
                  <a:lnTo>
                    <a:pt x="70617" y="817"/>
                  </a:lnTo>
                  <a:lnTo>
                    <a:pt x="68032" y="545"/>
                  </a:lnTo>
                  <a:lnTo>
                    <a:pt x="60005" y="0"/>
                  </a:lnTo>
                </a:path>
              </a:pathLst>
            </a:custGeom>
            <a:ln w="38100" cap="flat" cmpd="sng" algn="ctr">
              <a:solidFill>
                <a:srgbClr val="004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4"/>
            <p:cNvSpPr/>
            <p:nvPr/>
          </p:nvSpPr>
          <p:spPr>
            <a:xfrm>
              <a:off x="4666694" y="3797617"/>
              <a:ext cx="195545" cy="273097"/>
            </a:xfrm>
            <a:custGeom>
              <a:avLst/>
              <a:gdLst/>
              <a:ahLst/>
              <a:cxnLst/>
              <a:rect l="0" t="0" r="0" b="0"/>
              <a:pathLst>
                <a:path w="195545" h="273097">
                  <a:moveTo>
                    <a:pt x="51038" y="0"/>
                  </a:moveTo>
                  <a:lnTo>
                    <a:pt x="51038" y="28619"/>
                  </a:lnTo>
                  <a:lnTo>
                    <a:pt x="51991" y="31462"/>
                  </a:lnTo>
                  <a:lnTo>
                    <a:pt x="55589" y="37161"/>
                  </a:lnTo>
                  <a:lnTo>
                    <a:pt x="57823" y="42868"/>
                  </a:lnTo>
                  <a:lnTo>
                    <a:pt x="58816" y="49533"/>
                  </a:lnTo>
                  <a:lnTo>
                    <a:pt x="59081" y="53977"/>
                  </a:lnTo>
                  <a:lnTo>
                    <a:pt x="59375" y="63042"/>
                  </a:lnTo>
                  <a:lnTo>
                    <a:pt x="59506" y="70246"/>
                  </a:lnTo>
                  <a:lnTo>
                    <a:pt x="60493" y="73501"/>
                  </a:lnTo>
                  <a:lnTo>
                    <a:pt x="64131" y="79657"/>
                  </a:lnTo>
                  <a:lnTo>
                    <a:pt x="66382" y="85568"/>
                  </a:lnTo>
                  <a:lnTo>
                    <a:pt x="67382" y="91370"/>
                  </a:lnTo>
                  <a:lnTo>
                    <a:pt x="67827" y="97124"/>
                  </a:lnTo>
                  <a:lnTo>
                    <a:pt x="68025" y="102856"/>
                  </a:lnTo>
                  <a:lnTo>
                    <a:pt x="68152" y="114297"/>
                  </a:lnTo>
                  <a:lnTo>
                    <a:pt x="68173" y="127423"/>
                  </a:lnTo>
                  <a:lnTo>
                    <a:pt x="69130" y="130668"/>
                  </a:lnTo>
                  <a:lnTo>
                    <a:pt x="70719" y="132833"/>
                  </a:lnTo>
                  <a:lnTo>
                    <a:pt x="72731" y="134275"/>
                  </a:lnTo>
                  <a:lnTo>
                    <a:pt x="74073" y="136189"/>
                  </a:lnTo>
                  <a:lnTo>
                    <a:pt x="75563" y="140856"/>
                  </a:lnTo>
                  <a:lnTo>
                    <a:pt x="76402" y="148839"/>
                  </a:lnTo>
                  <a:lnTo>
                    <a:pt x="76651" y="157236"/>
                  </a:lnTo>
                  <a:lnTo>
                    <a:pt x="77638" y="159117"/>
                  </a:lnTo>
                  <a:lnTo>
                    <a:pt x="79249" y="160370"/>
                  </a:lnTo>
                  <a:lnTo>
                    <a:pt x="81276" y="161206"/>
                  </a:lnTo>
                  <a:lnTo>
                    <a:pt x="82626" y="162716"/>
                  </a:lnTo>
                  <a:lnTo>
                    <a:pt x="83527" y="164675"/>
                  </a:lnTo>
                  <a:lnTo>
                    <a:pt x="84528" y="169391"/>
                  </a:lnTo>
                  <a:lnTo>
                    <a:pt x="85091" y="177402"/>
                  </a:lnTo>
                  <a:lnTo>
                    <a:pt x="85258" y="185808"/>
                  </a:lnTo>
                  <a:lnTo>
                    <a:pt x="85328" y="241696"/>
                  </a:lnTo>
                  <a:lnTo>
                    <a:pt x="86281" y="244951"/>
                  </a:lnTo>
                  <a:lnTo>
                    <a:pt x="89879" y="251107"/>
                  </a:lnTo>
                  <a:lnTo>
                    <a:pt x="92113" y="257018"/>
                  </a:lnTo>
                  <a:lnTo>
                    <a:pt x="93106" y="262820"/>
                  </a:lnTo>
                  <a:lnTo>
                    <a:pt x="93665" y="269537"/>
                  </a:lnTo>
                  <a:lnTo>
                    <a:pt x="93744" y="269226"/>
                  </a:lnTo>
                  <a:lnTo>
                    <a:pt x="93796" y="268067"/>
                  </a:lnTo>
                  <a:lnTo>
                    <a:pt x="92879" y="267294"/>
                  </a:lnTo>
                  <a:lnTo>
                    <a:pt x="91314" y="266778"/>
                  </a:lnTo>
                  <a:lnTo>
                    <a:pt x="87036" y="266206"/>
                  </a:lnTo>
                  <a:lnTo>
                    <a:pt x="81959" y="265952"/>
                  </a:lnTo>
                  <a:lnTo>
                    <a:pt x="80225" y="264931"/>
                  </a:lnTo>
                  <a:lnTo>
                    <a:pt x="79069" y="263298"/>
                  </a:lnTo>
                  <a:lnTo>
                    <a:pt x="78297" y="261257"/>
                  </a:lnTo>
                  <a:lnTo>
                    <a:pt x="76831" y="259896"/>
                  </a:lnTo>
                  <a:lnTo>
                    <a:pt x="74901" y="258990"/>
                  </a:lnTo>
                  <a:lnTo>
                    <a:pt x="72661" y="258385"/>
                  </a:lnTo>
                  <a:lnTo>
                    <a:pt x="67634" y="255173"/>
                  </a:lnTo>
                  <a:lnTo>
                    <a:pt x="64959" y="252983"/>
                  </a:lnTo>
                  <a:lnTo>
                    <a:pt x="62223" y="251523"/>
                  </a:lnTo>
                  <a:lnTo>
                    <a:pt x="56644" y="249901"/>
                  </a:lnTo>
                  <a:lnTo>
                    <a:pt x="54776" y="248515"/>
                  </a:lnTo>
                  <a:lnTo>
                    <a:pt x="53529" y="246640"/>
                  </a:lnTo>
                  <a:lnTo>
                    <a:pt x="52699" y="244437"/>
                  </a:lnTo>
                  <a:lnTo>
                    <a:pt x="51193" y="242968"/>
                  </a:lnTo>
                  <a:lnTo>
                    <a:pt x="49237" y="241989"/>
                  </a:lnTo>
                  <a:lnTo>
                    <a:pt x="46979" y="241336"/>
                  </a:lnTo>
                  <a:lnTo>
                    <a:pt x="41932" y="238070"/>
                  </a:lnTo>
                  <a:lnTo>
                    <a:pt x="36513" y="233444"/>
                  </a:lnTo>
                  <a:lnTo>
                    <a:pt x="30930" y="228213"/>
                  </a:lnTo>
                  <a:lnTo>
                    <a:pt x="28108" y="226437"/>
                  </a:lnTo>
                  <a:lnTo>
                    <a:pt x="22432" y="224464"/>
                  </a:lnTo>
                  <a:lnTo>
                    <a:pt x="16734" y="223587"/>
                  </a:lnTo>
                  <a:lnTo>
                    <a:pt x="13881" y="223353"/>
                  </a:lnTo>
                  <a:lnTo>
                    <a:pt x="11979" y="222244"/>
                  </a:lnTo>
                  <a:lnTo>
                    <a:pt x="10711" y="220553"/>
                  </a:lnTo>
                  <a:lnTo>
                    <a:pt x="9866" y="218473"/>
                  </a:lnTo>
                  <a:lnTo>
                    <a:pt x="8350" y="217086"/>
                  </a:lnTo>
                  <a:lnTo>
                    <a:pt x="6387" y="216162"/>
                  </a:lnTo>
                  <a:lnTo>
                    <a:pt x="4126" y="215545"/>
                  </a:lnTo>
                  <a:lnTo>
                    <a:pt x="2618" y="214182"/>
                  </a:lnTo>
                  <a:lnTo>
                    <a:pt x="1613" y="212321"/>
                  </a:lnTo>
                  <a:lnTo>
                    <a:pt x="943" y="210127"/>
                  </a:lnTo>
                  <a:lnTo>
                    <a:pt x="497" y="209617"/>
                  </a:lnTo>
                  <a:lnTo>
                    <a:pt x="199" y="210230"/>
                  </a:lnTo>
                  <a:lnTo>
                    <a:pt x="0" y="211591"/>
                  </a:lnTo>
                  <a:lnTo>
                    <a:pt x="821" y="212498"/>
                  </a:lnTo>
                  <a:lnTo>
                    <a:pt x="2320" y="213103"/>
                  </a:lnTo>
                  <a:lnTo>
                    <a:pt x="4272" y="213506"/>
                  </a:lnTo>
                  <a:lnTo>
                    <a:pt x="5573" y="214728"/>
                  </a:lnTo>
                  <a:lnTo>
                    <a:pt x="6440" y="216494"/>
                  </a:lnTo>
                  <a:lnTo>
                    <a:pt x="7019" y="218625"/>
                  </a:lnTo>
                  <a:lnTo>
                    <a:pt x="8357" y="220045"/>
                  </a:lnTo>
                  <a:lnTo>
                    <a:pt x="10201" y="220991"/>
                  </a:lnTo>
                  <a:lnTo>
                    <a:pt x="12384" y="221623"/>
                  </a:lnTo>
                  <a:lnTo>
                    <a:pt x="13838" y="222996"/>
                  </a:lnTo>
                  <a:lnTo>
                    <a:pt x="14809" y="224864"/>
                  </a:lnTo>
                  <a:lnTo>
                    <a:pt x="15455" y="227062"/>
                  </a:lnTo>
                  <a:lnTo>
                    <a:pt x="16839" y="228527"/>
                  </a:lnTo>
                  <a:lnTo>
                    <a:pt x="18713" y="229504"/>
                  </a:lnTo>
                  <a:lnTo>
                    <a:pt x="20916" y="230155"/>
                  </a:lnTo>
                  <a:lnTo>
                    <a:pt x="22384" y="231542"/>
                  </a:lnTo>
                  <a:lnTo>
                    <a:pt x="23363" y="233419"/>
                  </a:lnTo>
                  <a:lnTo>
                    <a:pt x="24016" y="235623"/>
                  </a:lnTo>
                  <a:lnTo>
                    <a:pt x="25403" y="237092"/>
                  </a:lnTo>
                  <a:lnTo>
                    <a:pt x="27281" y="238071"/>
                  </a:lnTo>
                  <a:lnTo>
                    <a:pt x="31907" y="239159"/>
                  </a:lnTo>
                  <a:lnTo>
                    <a:pt x="37138" y="239643"/>
                  </a:lnTo>
                  <a:lnTo>
                    <a:pt x="38914" y="240725"/>
                  </a:lnTo>
                  <a:lnTo>
                    <a:pt x="40098" y="242398"/>
                  </a:lnTo>
                  <a:lnTo>
                    <a:pt x="40887" y="244466"/>
                  </a:lnTo>
                  <a:lnTo>
                    <a:pt x="42365" y="245845"/>
                  </a:lnTo>
                  <a:lnTo>
                    <a:pt x="44304" y="246764"/>
                  </a:lnTo>
                  <a:lnTo>
                    <a:pt x="48998" y="247786"/>
                  </a:lnTo>
                  <a:lnTo>
                    <a:pt x="54258" y="248239"/>
                  </a:lnTo>
                  <a:lnTo>
                    <a:pt x="59772" y="248441"/>
                  </a:lnTo>
                  <a:lnTo>
                    <a:pt x="71072" y="248571"/>
                  </a:lnTo>
                  <a:lnTo>
                    <a:pt x="79623" y="248593"/>
                  </a:lnTo>
                  <a:lnTo>
                    <a:pt x="81525" y="249549"/>
                  </a:lnTo>
                  <a:lnTo>
                    <a:pt x="82792" y="251138"/>
                  </a:lnTo>
                  <a:lnTo>
                    <a:pt x="83637" y="253151"/>
                  </a:lnTo>
                  <a:lnTo>
                    <a:pt x="85154" y="254492"/>
                  </a:lnTo>
                  <a:lnTo>
                    <a:pt x="87117" y="255387"/>
                  </a:lnTo>
                  <a:lnTo>
                    <a:pt x="91838" y="256380"/>
                  </a:lnTo>
                  <a:lnTo>
                    <a:pt x="97112" y="256822"/>
                  </a:lnTo>
                  <a:lnTo>
                    <a:pt x="98899" y="257892"/>
                  </a:lnTo>
                  <a:lnTo>
                    <a:pt x="100090" y="259558"/>
                  </a:lnTo>
                  <a:lnTo>
                    <a:pt x="100885" y="261622"/>
                  </a:lnTo>
                  <a:lnTo>
                    <a:pt x="102367" y="262997"/>
                  </a:lnTo>
                  <a:lnTo>
                    <a:pt x="104307" y="263914"/>
                  </a:lnTo>
                  <a:lnTo>
                    <a:pt x="109003" y="264933"/>
                  </a:lnTo>
                  <a:lnTo>
                    <a:pt x="114265" y="265386"/>
                  </a:lnTo>
                  <a:lnTo>
                    <a:pt x="116050" y="266458"/>
                  </a:lnTo>
                  <a:lnTo>
                    <a:pt x="117239" y="268127"/>
                  </a:lnTo>
                  <a:lnTo>
                    <a:pt x="118032" y="270191"/>
                  </a:lnTo>
                  <a:lnTo>
                    <a:pt x="119513" y="271567"/>
                  </a:lnTo>
                  <a:lnTo>
                    <a:pt x="121454" y="272485"/>
                  </a:lnTo>
                  <a:lnTo>
                    <a:pt x="123699" y="273096"/>
                  </a:lnTo>
                  <a:lnTo>
                    <a:pt x="125196" y="272552"/>
                  </a:lnTo>
                  <a:lnTo>
                    <a:pt x="126194" y="271236"/>
                  </a:lnTo>
                  <a:lnTo>
                    <a:pt x="126860" y="269407"/>
                  </a:lnTo>
                  <a:lnTo>
                    <a:pt x="127796" y="262281"/>
                  </a:lnTo>
                  <a:lnTo>
                    <a:pt x="128880" y="260579"/>
                  </a:lnTo>
                  <a:lnTo>
                    <a:pt x="130555" y="259445"/>
                  </a:lnTo>
                  <a:lnTo>
                    <a:pt x="132625" y="258688"/>
                  </a:lnTo>
                  <a:lnTo>
                    <a:pt x="134004" y="257231"/>
                  </a:lnTo>
                  <a:lnTo>
                    <a:pt x="134924" y="255308"/>
                  </a:lnTo>
                  <a:lnTo>
                    <a:pt x="135536" y="253072"/>
                  </a:lnTo>
                  <a:lnTo>
                    <a:pt x="136898" y="251583"/>
                  </a:lnTo>
                  <a:lnTo>
                    <a:pt x="138758" y="250589"/>
                  </a:lnTo>
                  <a:lnTo>
                    <a:pt x="140951" y="249927"/>
                  </a:lnTo>
                  <a:lnTo>
                    <a:pt x="142412" y="248533"/>
                  </a:lnTo>
                  <a:lnTo>
                    <a:pt x="143387" y="246651"/>
                  </a:lnTo>
                  <a:lnTo>
                    <a:pt x="144036" y="244444"/>
                  </a:lnTo>
                  <a:lnTo>
                    <a:pt x="145422" y="242973"/>
                  </a:lnTo>
                  <a:lnTo>
                    <a:pt x="147298" y="241992"/>
                  </a:lnTo>
                  <a:lnTo>
                    <a:pt x="149501" y="241338"/>
                  </a:lnTo>
                  <a:lnTo>
                    <a:pt x="150970" y="239950"/>
                  </a:lnTo>
                  <a:lnTo>
                    <a:pt x="151949" y="238071"/>
                  </a:lnTo>
                  <a:lnTo>
                    <a:pt x="153037" y="233445"/>
                  </a:lnTo>
                  <a:lnTo>
                    <a:pt x="153521" y="228213"/>
                  </a:lnTo>
                  <a:lnTo>
                    <a:pt x="154602" y="226437"/>
                  </a:lnTo>
                  <a:lnTo>
                    <a:pt x="156276" y="225253"/>
                  </a:lnTo>
                  <a:lnTo>
                    <a:pt x="158344" y="224464"/>
                  </a:lnTo>
                  <a:lnTo>
                    <a:pt x="159723" y="222985"/>
                  </a:lnTo>
                  <a:lnTo>
                    <a:pt x="160642" y="221047"/>
                  </a:lnTo>
                  <a:lnTo>
                    <a:pt x="161255" y="218802"/>
                  </a:lnTo>
                  <a:lnTo>
                    <a:pt x="162616" y="217305"/>
                  </a:lnTo>
                  <a:lnTo>
                    <a:pt x="164476" y="216308"/>
                  </a:lnTo>
                  <a:lnTo>
                    <a:pt x="169082" y="215200"/>
                  </a:lnTo>
                  <a:lnTo>
                    <a:pt x="174305" y="214707"/>
                  </a:lnTo>
                  <a:lnTo>
                    <a:pt x="176078" y="213623"/>
                  </a:lnTo>
                  <a:lnTo>
                    <a:pt x="177261" y="211948"/>
                  </a:lnTo>
                  <a:lnTo>
                    <a:pt x="178049" y="209879"/>
                  </a:lnTo>
                  <a:lnTo>
                    <a:pt x="179527" y="208499"/>
                  </a:lnTo>
                  <a:lnTo>
                    <a:pt x="181465" y="207580"/>
                  </a:lnTo>
                  <a:lnTo>
                    <a:pt x="183709" y="206966"/>
                  </a:lnTo>
                  <a:lnTo>
                    <a:pt x="185205" y="205605"/>
                  </a:lnTo>
                  <a:lnTo>
                    <a:pt x="186203" y="203745"/>
                  </a:lnTo>
                  <a:lnTo>
                    <a:pt x="187312" y="199139"/>
                  </a:lnTo>
                  <a:lnTo>
                    <a:pt x="187804" y="193916"/>
                  </a:lnTo>
                  <a:lnTo>
                    <a:pt x="188887" y="192142"/>
                  </a:lnTo>
                  <a:lnTo>
                    <a:pt x="190563" y="190960"/>
                  </a:lnTo>
                  <a:lnTo>
                    <a:pt x="192632" y="190172"/>
                  </a:lnTo>
                  <a:lnTo>
                    <a:pt x="194012" y="188694"/>
                  </a:lnTo>
                  <a:lnTo>
                    <a:pt x="194931" y="186756"/>
                  </a:lnTo>
                  <a:lnTo>
                    <a:pt x="195544" y="184511"/>
                  </a:lnTo>
                  <a:lnTo>
                    <a:pt x="195000" y="183015"/>
                  </a:lnTo>
                  <a:lnTo>
                    <a:pt x="193686" y="182017"/>
                  </a:lnTo>
                  <a:lnTo>
                    <a:pt x="189684" y="180909"/>
                  </a:lnTo>
                  <a:lnTo>
                    <a:pt x="187284" y="180614"/>
                  </a:lnTo>
                  <a:lnTo>
                    <a:pt x="179626" y="180023"/>
                  </a:lnTo>
                </a:path>
              </a:pathLst>
            </a:custGeom>
            <a:ln w="38100" cap="flat" cmpd="sng" algn="ctr">
              <a:solidFill>
                <a:srgbClr val="004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5"/>
            <p:cNvSpPr/>
            <p:nvPr/>
          </p:nvSpPr>
          <p:spPr>
            <a:xfrm>
              <a:off x="4812029" y="4877752"/>
              <a:ext cx="8574" cy="300039"/>
            </a:xfrm>
            <a:custGeom>
              <a:avLst/>
              <a:gdLst/>
              <a:ahLst/>
              <a:cxnLst/>
              <a:rect l="0" t="0" r="0" b="0"/>
              <a:pathLst>
                <a:path w="8574" h="300039">
                  <a:moveTo>
                    <a:pt x="0" y="0"/>
                  </a:moveTo>
                  <a:lnTo>
                    <a:pt x="0" y="267055"/>
                  </a:lnTo>
                  <a:lnTo>
                    <a:pt x="953" y="270429"/>
                  </a:lnTo>
                  <a:lnTo>
                    <a:pt x="2541" y="273631"/>
                  </a:lnTo>
                  <a:lnTo>
                    <a:pt x="4551" y="276719"/>
                  </a:lnTo>
                  <a:lnTo>
                    <a:pt x="5892" y="279729"/>
                  </a:lnTo>
                  <a:lnTo>
                    <a:pt x="6786" y="282689"/>
                  </a:lnTo>
                  <a:lnTo>
                    <a:pt x="7382" y="285614"/>
                  </a:lnTo>
                  <a:lnTo>
                    <a:pt x="7779" y="288517"/>
                  </a:lnTo>
                  <a:lnTo>
                    <a:pt x="8043" y="291405"/>
                  </a:lnTo>
                  <a:lnTo>
                    <a:pt x="8573" y="300038"/>
                  </a:lnTo>
                </a:path>
              </a:pathLst>
            </a:custGeom>
            <a:ln w="38100" cap="flat" cmpd="sng" algn="ctr">
              <a:solidFill>
                <a:srgbClr val="004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6"/>
            <p:cNvSpPr/>
            <p:nvPr/>
          </p:nvSpPr>
          <p:spPr>
            <a:xfrm>
              <a:off x="4743557" y="4861914"/>
              <a:ext cx="158879" cy="139905"/>
            </a:xfrm>
            <a:custGeom>
              <a:avLst/>
              <a:gdLst/>
              <a:ahLst/>
              <a:cxnLst/>
              <a:rect l="0" t="0" r="0" b="0"/>
              <a:pathLst>
                <a:path w="158879" h="139905">
                  <a:moveTo>
                    <a:pt x="59900" y="15838"/>
                  </a:moveTo>
                  <a:lnTo>
                    <a:pt x="55350" y="15838"/>
                  </a:lnTo>
                  <a:lnTo>
                    <a:pt x="54009" y="16791"/>
                  </a:lnTo>
                  <a:lnTo>
                    <a:pt x="53115" y="18378"/>
                  </a:lnTo>
                  <a:lnTo>
                    <a:pt x="52122" y="22682"/>
                  </a:lnTo>
                  <a:lnTo>
                    <a:pt x="51857" y="25163"/>
                  </a:lnTo>
                  <a:lnTo>
                    <a:pt x="51681" y="27770"/>
                  </a:lnTo>
                  <a:lnTo>
                    <a:pt x="50611" y="30460"/>
                  </a:lnTo>
                  <a:lnTo>
                    <a:pt x="48945" y="33206"/>
                  </a:lnTo>
                  <a:lnTo>
                    <a:pt x="46881" y="35989"/>
                  </a:lnTo>
                  <a:lnTo>
                    <a:pt x="44553" y="38797"/>
                  </a:lnTo>
                  <a:lnTo>
                    <a:pt x="42049" y="41621"/>
                  </a:lnTo>
                  <a:lnTo>
                    <a:pt x="39427" y="44457"/>
                  </a:lnTo>
                  <a:lnTo>
                    <a:pt x="37679" y="47300"/>
                  </a:lnTo>
                  <a:lnTo>
                    <a:pt x="36514" y="50148"/>
                  </a:lnTo>
                  <a:lnTo>
                    <a:pt x="35736" y="52999"/>
                  </a:lnTo>
                  <a:lnTo>
                    <a:pt x="34266" y="55852"/>
                  </a:lnTo>
                  <a:lnTo>
                    <a:pt x="32334" y="58706"/>
                  </a:lnTo>
                  <a:lnTo>
                    <a:pt x="30093" y="61562"/>
                  </a:lnTo>
                  <a:lnTo>
                    <a:pt x="28598" y="64419"/>
                  </a:lnTo>
                  <a:lnTo>
                    <a:pt x="27602" y="67275"/>
                  </a:lnTo>
                  <a:lnTo>
                    <a:pt x="26938" y="70132"/>
                  </a:lnTo>
                  <a:lnTo>
                    <a:pt x="26495" y="72989"/>
                  </a:lnTo>
                  <a:lnTo>
                    <a:pt x="26200" y="75846"/>
                  </a:lnTo>
                  <a:lnTo>
                    <a:pt x="26003" y="78703"/>
                  </a:lnTo>
                  <a:lnTo>
                    <a:pt x="24920" y="81561"/>
                  </a:lnTo>
                  <a:lnTo>
                    <a:pt x="23245" y="84418"/>
                  </a:lnTo>
                  <a:lnTo>
                    <a:pt x="21176" y="87275"/>
                  </a:lnTo>
                  <a:lnTo>
                    <a:pt x="19796" y="90133"/>
                  </a:lnTo>
                  <a:lnTo>
                    <a:pt x="18877" y="92990"/>
                  </a:lnTo>
                  <a:lnTo>
                    <a:pt x="18264" y="95848"/>
                  </a:lnTo>
                  <a:lnTo>
                    <a:pt x="17855" y="98706"/>
                  </a:lnTo>
                  <a:lnTo>
                    <a:pt x="17583" y="101563"/>
                  </a:lnTo>
                  <a:lnTo>
                    <a:pt x="17401" y="104420"/>
                  </a:lnTo>
                  <a:lnTo>
                    <a:pt x="16328" y="106326"/>
                  </a:lnTo>
                  <a:lnTo>
                    <a:pt x="14659" y="107596"/>
                  </a:lnTo>
                  <a:lnTo>
                    <a:pt x="12594" y="108443"/>
                  </a:lnTo>
                  <a:lnTo>
                    <a:pt x="11218" y="109959"/>
                  </a:lnTo>
                  <a:lnTo>
                    <a:pt x="10300" y="111923"/>
                  </a:lnTo>
                  <a:lnTo>
                    <a:pt x="9688" y="114185"/>
                  </a:lnTo>
                  <a:lnTo>
                    <a:pt x="9281" y="116645"/>
                  </a:lnTo>
                  <a:lnTo>
                    <a:pt x="9009" y="119238"/>
                  </a:lnTo>
                  <a:lnTo>
                    <a:pt x="8828" y="121919"/>
                  </a:lnTo>
                  <a:lnTo>
                    <a:pt x="7754" y="123706"/>
                  </a:lnTo>
                  <a:lnTo>
                    <a:pt x="6086" y="124898"/>
                  </a:lnTo>
                  <a:lnTo>
                    <a:pt x="4022" y="125692"/>
                  </a:lnTo>
                  <a:lnTo>
                    <a:pt x="2645" y="127174"/>
                  </a:lnTo>
                  <a:lnTo>
                    <a:pt x="1728" y="129115"/>
                  </a:lnTo>
                  <a:lnTo>
                    <a:pt x="1116" y="131361"/>
                  </a:lnTo>
                  <a:lnTo>
                    <a:pt x="708" y="133810"/>
                  </a:lnTo>
                  <a:lnTo>
                    <a:pt x="436" y="136397"/>
                  </a:lnTo>
                  <a:lnTo>
                    <a:pt x="134" y="139904"/>
                  </a:lnTo>
                  <a:lnTo>
                    <a:pt x="54" y="139507"/>
                  </a:lnTo>
                  <a:lnTo>
                    <a:pt x="0" y="138289"/>
                  </a:lnTo>
                  <a:lnTo>
                    <a:pt x="916" y="137476"/>
                  </a:lnTo>
                  <a:lnTo>
                    <a:pt x="2480" y="136936"/>
                  </a:lnTo>
                  <a:lnTo>
                    <a:pt x="4476" y="136575"/>
                  </a:lnTo>
                  <a:lnTo>
                    <a:pt x="5805" y="135382"/>
                  </a:lnTo>
                  <a:lnTo>
                    <a:pt x="6692" y="133634"/>
                  </a:lnTo>
                  <a:lnTo>
                    <a:pt x="7283" y="131516"/>
                  </a:lnTo>
                  <a:lnTo>
                    <a:pt x="8629" y="129152"/>
                  </a:lnTo>
                  <a:lnTo>
                    <a:pt x="10479" y="126623"/>
                  </a:lnTo>
                  <a:lnTo>
                    <a:pt x="12666" y="123985"/>
                  </a:lnTo>
                  <a:lnTo>
                    <a:pt x="14123" y="121274"/>
                  </a:lnTo>
                  <a:lnTo>
                    <a:pt x="15095" y="118513"/>
                  </a:lnTo>
                  <a:lnTo>
                    <a:pt x="15742" y="115720"/>
                  </a:lnTo>
                  <a:lnTo>
                    <a:pt x="17126" y="112907"/>
                  </a:lnTo>
                  <a:lnTo>
                    <a:pt x="19002" y="110078"/>
                  </a:lnTo>
                  <a:lnTo>
                    <a:pt x="21204" y="107240"/>
                  </a:lnTo>
                  <a:lnTo>
                    <a:pt x="23626" y="104395"/>
                  </a:lnTo>
                  <a:lnTo>
                    <a:pt x="26192" y="101546"/>
                  </a:lnTo>
                  <a:lnTo>
                    <a:pt x="28855" y="98694"/>
                  </a:lnTo>
                  <a:lnTo>
                    <a:pt x="30631" y="95841"/>
                  </a:lnTo>
                  <a:lnTo>
                    <a:pt x="31815" y="92985"/>
                  </a:lnTo>
                  <a:lnTo>
                    <a:pt x="32604" y="90130"/>
                  </a:lnTo>
                  <a:lnTo>
                    <a:pt x="34083" y="87273"/>
                  </a:lnTo>
                  <a:lnTo>
                    <a:pt x="36021" y="84417"/>
                  </a:lnTo>
                  <a:lnTo>
                    <a:pt x="38266" y="81560"/>
                  </a:lnTo>
                  <a:lnTo>
                    <a:pt x="40714" y="78703"/>
                  </a:lnTo>
                  <a:lnTo>
                    <a:pt x="43300" y="75845"/>
                  </a:lnTo>
                  <a:lnTo>
                    <a:pt x="48712" y="70131"/>
                  </a:lnTo>
                  <a:lnTo>
                    <a:pt x="54293" y="64416"/>
                  </a:lnTo>
                  <a:lnTo>
                    <a:pt x="56162" y="61558"/>
                  </a:lnTo>
                  <a:lnTo>
                    <a:pt x="57408" y="58701"/>
                  </a:lnTo>
                  <a:lnTo>
                    <a:pt x="58239" y="55843"/>
                  </a:lnTo>
                  <a:lnTo>
                    <a:pt x="59745" y="52986"/>
                  </a:lnTo>
                  <a:lnTo>
                    <a:pt x="61702" y="50128"/>
                  </a:lnTo>
                  <a:lnTo>
                    <a:pt x="63959" y="47271"/>
                  </a:lnTo>
                  <a:lnTo>
                    <a:pt x="65463" y="44413"/>
                  </a:lnTo>
                  <a:lnTo>
                    <a:pt x="66466" y="41556"/>
                  </a:lnTo>
                  <a:lnTo>
                    <a:pt x="67135" y="38698"/>
                  </a:lnTo>
                  <a:lnTo>
                    <a:pt x="67581" y="35840"/>
                  </a:lnTo>
                  <a:lnTo>
                    <a:pt x="67878" y="32983"/>
                  </a:lnTo>
                  <a:lnTo>
                    <a:pt x="68076" y="30126"/>
                  </a:lnTo>
                  <a:lnTo>
                    <a:pt x="69161" y="28221"/>
                  </a:lnTo>
                  <a:lnTo>
                    <a:pt x="70836" y="26951"/>
                  </a:lnTo>
                  <a:lnTo>
                    <a:pt x="72906" y="26104"/>
                  </a:lnTo>
                  <a:lnTo>
                    <a:pt x="74286" y="24587"/>
                  </a:lnTo>
                  <a:lnTo>
                    <a:pt x="75205" y="22623"/>
                  </a:lnTo>
                  <a:lnTo>
                    <a:pt x="75818" y="20362"/>
                  </a:lnTo>
                  <a:lnTo>
                    <a:pt x="77180" y="18854"/>
                  </a:lnTo>
                  <a:lnTo>
                    <a:pt x="79040" y="17849"/>
                  </a:lnTo>
                  <a:lnTo>
                    <a:pt x="81233" y="17179"/>
                  </a:lnTo>
                  <a:lnTo>
                    <a:pt x="82694" y="15779"/>
                  </a:lnTo>
                  <a:lnTo>
                    <a:pt x="83669" y="13894"/>
                  </a:lnTo>
                  <a:lnTo>
                    <a:pt x="84318" y="11685"/>
                  </a:lnTo>
                  <a:lnTo>
                    <a:pt x="85704" y="10211"/>
                  </a:lnTo>
                  <a:lnTo>
                    <a:pt x="87580" y="9230"/>
                  </a:lnTo>
                  <a:lnTo>
                    <a:pt x="89784" y="8575"/>
                  </a:lnTo>
                  <a:lnTo>
                    <a:pt x="91252" y="7186"/>
                  </a:lnTo>
                  <a:lnTo>
                    <a:pt x="92231" y="5308"/>
                  </a:lnTo>
                  <a:lnTo>
                    <a:pt x="92884" y="3103"/>
                  </a:lnTo>
                  <a:lnTo>
                    <a:pt x="94272" y="1633"/>
                  </a:lnTo>
                  <a:lnTo>
                    <a:pt x="96150" y="653"/>
                  </a:lnTo>
                  <a:lnTo>
                    <a:pt x="98354" y="0"/>
                  </a:lnTo>
                  <a:lnTo>
                    <a:pt x="99824" y="517"/>
                  </a:lnTo>
                  <a:lnTo>
                    <a:pt x="100803" y="1814"/>
                  </a:lnTo>
                  <a:lnTo>
                    <a:pt x="101456" y="3631"/>
                  </a:lnTo>
                  <a:lnTo>
                    <a:pt x="102844" y="4843"/>
                  </a:lnTo>
                  <a:lnTo>
                    <a:pt x="104722" y="5650"/>
                  </a:lnTo>
                  <a:lnTo>
                    <a:pt x="106926" y="6189"/>
                  </a:lnTo>
                  <a:lnTo>
                    <a:pt x="108396" y="7500"/>
                  </a:lnTo>
                  <a:lnTo>
                    <a:pt x="109375" y="9327"/>
                  </a:lnTo>
                  <a:lnTo>
                    <a:pt x="110028" y="11497"/>
                  </a:lnTo>
                  <a:lnTo>
                    <a:pt x="110464" y="13897"/>
                  </a:lnTo>
                  <a:lnTo>
                    <a:pt x="110755" y="16449"/>
                  </a:lnTo>
                  <a:lnTo>
                    <a:pt x="110948" y="19102"/>
                  </a:lnTo>
                  <a:lnTo>
                    <a:pt x="112029" y="20872"/>
                  </a:lnTo>
                  <a:lnTo>
                    <a:pt x="113703" y="22051"/>
                  </a:lnTo>
                  <a:lnTo>
                    <a:pt x="115771" y="22838"/>
                  </a:lnTo>
                  <a:lnTo>
                    <a:pt x="117150" y="24315"/>
                  </a:lnTo>
                  <a:lnTo>
                    <a:pt x="118069" y="26252"/>
                  </a:lnTo>
                  <a:lnTo>
                    <a:pt x="118682" y="28496"/>
                  </a:lnTo>
                  <a:lnTo>
                    <a:pt x="119090" y="30944"/>
                  </a:lnTo>
                  <a:lnTo>
                    <a:pt x="119363" y="33529"/>
                  </a:lnTo>
                  <a:lnTo>
                    <a:pt x="119544" y="36205"/>
                  </a:lnTo>
                  <a:lnTo>
                    <a:pt x="120618" y="37988"/>
                  </a:lnTo>
                  <a:lnTo>
                    <a:pt x="122286" y="39177"/>
                  </a:lnTo>
                  <a:lnTo>
                    <a:pt x="124351" y="39970"/>
                  </a:lnTo>
                  <a:lnTo>
                    <a:pt x="125727" y="41451"/>
                  </a:lnTo>
                  <a:lnTo>
                    <a:pt x="126645" y="43391"/>
                  </a:lnTo>
                  <a:lnTo>
                    <a:pt x="127257" y="45637"/>
                  </a:lnTo>
                  <a:lnTo>
                    <a:pt x="128617" y="47134"/>
                  </a:lnTo>
                  <a:lnTo>
                    <a:pt x="130476" y="48132"/>
                  </a:lnTo>
                  <a:lnTo>
                    <a:pt x="132669" y="48797"/>
                  </a:lnTo>
                  <a:lnTo>
                    <a:pt x="134130" y="50193"/>
                  </a:lnTo>
                  <a:lnTo>
                    <a:pt x="135104" y="52077"/>
                  </a:lnTo>
                  <a:lnTo>
                    <a:pt x="135753" y="54285"/>
                  </a:lnTo>
                  <a:lnTo>
                    <a:pt x="137139" y="55757"/>
                  </a:lnTo>
                  <a:lnTo>
                    <a:pt x="139015" y="56738"/>
                  </a:lnTo>
                  <a:lnTo>
                    <a:pt x="141218" y="57392"/>
                  </a:lnTo>
                  <a:lnTo>
                    <a:pt x="142687" y="58780"/>
                  </a:lnTo>
                  <a:lnTo>
                    <a:pt x="143667" y="60659"/>
                  </a:lnTo>
                  <a:lnTo>
                    <a:pt x="144319" y="62864"/>
                  </a:lnTo>
                  <a:lnTo>
                    <a:pt x="145707" y="64334"/>
                  </a:lnTo>
                  <a:lnTo>
                    <a:pt x="147585" y="65313"/>
                  </a:lnTo>
                  <a:lnTo>
                    <a:pt x="149789" y="65966"/>
                  </a:lnTo>
                  <a:lnTo>
                    <a:pt x="151258" y="67355"/>
                  </a:lnTo>
                  <a:lnTo>
                    <a:pt x="152239" y="69233"/>
                  </a:lnTo>
                  <a:lnTo>
                    <a:pt x="152891" y="71437"/>
                  </a:lnTo>
                  <a:lnTo>
                    <a:pt x="154279" y="72907"/>
                  </a:lnTo>
                  <a:lnTo>
                    <a:pt x="156157" y="73886"/>
                  </a:lnTo>
                  <a:lnTo>
                    <a:pt x="158361" y="74539"/>
                  </a:lnTo>
                  <a:lnTo>
                    <a:pt x="158878" y="74975"/>
                  </a:lnTo>
                  <a:lnTo>
                    <a:pt x="158271" y="75265"/>
                  </a:lnTo>
                  <a:lnTo>
                    <a:pt x="154197" y="75846"/>
                  </a:lnTo>
                </a:path>
              </a:pathLst>
            </a:custGeom>
            <a:ln w="38100" cap="flat" cmpd="sng" algn="ctr">
              <a:solidFill>
                <a:srgbClr val="004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pair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Linear pairs add up to be 180 degrees and are adjacent.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505200"/>
            <a:ext cx="500062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28"/>
          <p:cNvSpPr/>
          <p:nvPr/>
        </p:nvSpPr>
        <p:spPr>
          <a:xfrm>
            <a:off x="2900362" y="3557587"/>
            <a:ext cx="2580323" cy="934404"/>
          </a:xfrm>
          <a:custGeom>
            <a:avLst/>
            <a:gdLst/>
            <a:ahLst/>
            <a:cxnLst/>
            <a:rect l="0" t="0" r="0" b="0"/>
            <a:pathLst>
              <a:path w="2580323" h="934404">
                <a:moveTo>
                  <a:pt x="0" y="857250"/>
                </a:moveTo>
                <a:lnTo>
                  <a:pt x="0" y="852700"/>
                </a:lnTo>
                <a:lnTo>
                  <a:pt x="952" y="850406"/>
                </a:lnTo>
                <a:lnTo>
                  <a:pt x="4551" y="845319"/>
                </a:lnTo>
                <a:lnTo>
                  <a:pt x="6844" y="843581"/>
                </a:lnTo>
                <a:lnTo>
                  <a:pt x="9325" y="842423"/>
                </a:lnTo>
                <a:lnTo>
                  <a:pt x="11932" y="841650"/>
                </a:lnTo>
                <a:lnTo>
                  <a:pt x="14622" y="839230"/>
                </a:lnTo>
                <a:lnTo>
                  <a:pt x="22959" y="826722"/>
                </a:lnTo>
                <a:lnTo>
                  <a:pt x="28619" y="816377"/>
                </a:lnTo>
                <a:lnTo>
                  <a:pt x="31770" y="805430"/>
                </a:lnTo>
                <a:lnTo>
                  <a:pt x="34122" y="794214"/>
                </a:lnTo>
                <a:lnTo>
                  <a:pt x="41754" y="776237"/>
                </a:lnTo>
                <a:lnTo>
                  <a:pt x="58378" y="747585"/>
                </a:lnTo>
                <a:lnTo>
                  <a:pt x="61778" y="741278"/>
                </a:lnTo>
                <a:lnTo>
                  <a:pt x="65557" y="726649"/>
                </a:lnTo>
                <a:lnTo>
                  <a:pt x="66565" y="718748"/>
                </a:lnTo>
                <a:lnTo>
                  <a:pt x="69141" y="711576"/>
                </a:lnTo>
                <a:lnTo>
                  <a:pt x="84425" y="683836"/>
                </a:lnTo>
                <a:lnTo>
                  <a:pt x="89910" y="667782"/>
                </a:lnTo>
                <a:lnTo>
                  <a:pt x="94902" y="642679"/>
                </a:lnTo>
                <a:lnTo>
                  <a:pt x="106648" y="618096"/>
                </a:lnTo>
                <a:lnTo>
                  <a:pt x="119632" y="589700"/>
                </a:lnTo>
                <a:lnTo>
                  <a:pt x="131014" y="565251"/>
                </a:lnTo>
                <a:lnTo>
                  <a:pt x="139191" y="549355"/>
                </a:lnTo>
                <a:lnTo>
                  <a:pt x="142825" y="535941"/>
                </a:lnTo>
                <a:lnTo>
                  <a:pt x="145699" y="530649"/>
                </a:lnTo>
                <a:lnTo>
                  <a:pt x="164790" y="507583"/>
                </a:lnTo>
                <a:lnTo>
                  <a:pt x="182438" y="479922"/>
                </a:lnTo>
                <a:lnTo>
                  <a:pt x="190621" y="469521"/>
                </a:lnTo>
                <a:lnTo>
                  <a:pt x="205407" y="442877"/>
                </a:lnTo>
                <a:lnTo>
                  <a:pt x="216225" y="423746"/>
                </a:lnTo>
                <a:lnTo>
                  <a:pt x="225005" y="414392"/>
                </a:lnTo>
                <a:lnTo>
                  <a:pt x="230013" y="410564"/>
                </a:lnTo>
                <a:lnTo>
                  <a:pt x="233352" y="406107"/>
                </a:lnTo>
                <a:lnTo>
                  <a:pt x="235578" y="401231"/>
                </a:lnTo>
                <a:lnTo>
                  <a:pt x="239004" y="391685"/>
                </a:lnTo>
                <a:lnTo>
                  <a:pt x="255431" y="364900"/>
                </a:lnTo>
                <a:lnTo>
                  <a:pt x="279255" y="338238"/>
                </a:lnTo>
                <a:lnTo>
                  <a:pt x="285403" y="331938"/>
                </a:lnTo>
                <a:lnTo>
                  <a:pt x="298064" y="308350"/>
                </a:lnTo>
                <a:lnTo>
                  <a:pt x="318839" y="289326"/>
                </a:lnTo>
                <a:lnTo>
                  <a:pt x="337124" y="276367"/>
                </a:lnTo>
                <a:lnTo>
                  <a:pt x="358496" y="250977"/>
                </a:lnTo>
                <a:lnTo>
                  <a:pt x="384552" y="225096"/>
                </a:lnTo>
                <a:lnTo>
                  <a:pt x="421518" y="197715"/>
                </a:lnTo>
                <a:lnTo>
                  <a:pt x="443202" y="185846"/>
                </a:lnTo>
                <a:lnTo>
                  <a:pt x="451931" y="177531"/>
                </a:lnTo>
                <a:lnTo>
                  <a:pt x="455592" y="172646"/>
                </a:lnTo>
                <a:lnTo>
                  <a:pt x="459938" y="169390"/>
                </a:lnTo>
                <a:lnTo>
                  <a:pt x="464741" y="167219"/>
                </a:lnTo>
                <a:lnTo>
                  <a:pt x="469847" y="165772"/>
                </a:lnTo>
                <a:lnTo>
                  <a:pt x="480601" y="159084"/>
                </a:lnTo>
                <a:lnTo>
                  <a:pt x="490778" y="151667"/>
                </a:lnTo>
                <a:lnTo>
                  <a:pt x="505072" y="144365"/>
                </a:lnTo>
                <a:lnTo>
                  <a:pt x="516681" y="136755"/>
                </a:lnTo>
                <a:lnTo>
                  <a:pt x="521619" y="134033"/>
                </a:lnTo>
                <a:lnTo>
                  <a:pt x="532186" y="131008"/>
                </a:lnTo>
                <a:lnTo>
                  <a:pt x="537670" y="130201"/>
                </a:lnTo>
                <a:lnTo>
                  <a:pt x="542279" y="127758"/>
                </a:lnTo>
                <a:lnTo>
                  <a:pt x="559060" y="112690"/>
                </a:lnTo>
                <a:lnTo>
                  <a:pt x="568511" y="107235"/>
                </a:lnTo>
                <a:lnTo>
                  <a:pt x="589945" y="98894"/>
                </a:lnTo>
                <a:lnTo>
                  <a:pt x="604918" y="89314"/>
                </a:lnTo>
                <a:lnTo>
                  <a:pt x="624514" y="81647"/>
                </a:lnTo>
                <a:lnTo>
                  <a:pt x="639263" y="72149"/>
                </a:lnTo>
                <a:lnTo>
                  <a:pt x="658811" y="64499"/>
                </a:lnTo>
                <a:lnTo>
                  <a:pt x="674507" y="55004"/>
                </a:lnTo>
                <a:lnTo>
                  <a:pt x="716181" y="42797"/>
                </a:lnTo>
                <a:lnTo>
                  <a:pt x="740177" y="29271"/>
                </a:lnTo>
                <a:lnTo>
                  <a:pt x="750701" y="26770"/>
                </a:lnTo>
                <a:lnTo>
                  <a:pt x="756872" y="26186"/>
                </a:lnTo>
                <a:lnTo>
                  <a:pt x="770253" y="21305"/>
                </a:lnTo>
                <a:lnTo>
                  <a:pt x="794912" y="10908"/>
                </a:lnTo>
                <a:lnTo>
                  <a:pt x="807665" y="9265"/>
                </a:lnTo>
                <a:lnTo>
                  <a:pt x="829695" y="7711"/>
                </a:lnTo>
                <a:lnTo>
                  <a:pt x="856040" y="1805"/>
                </a:lnTo>
                <a:lnTo>
                  <a:pt x="936562" y="2"/>
                </a:lnTo>
                <a:lnTo>
                  <a:pt x="1209079" y="0"/>
                </a:lnTo>
                <a:lnTo>
                  <a:pt x="1223486" y="2540"/>
                </a:lnTo>
                <a:lnTo>
                  <a:pt x="1236239" y="5892"/>
                </a:lnTo>
                <a:lnTo>
                  <a:pt x="1292200" y="9504"/>
                </a:lnTo>
                <a:lnTo>
                  <a:pt x="1309737" y="15354"/>
                </a:lnTo>
                <a:lnTo>
                  <a:pt x="1326588" y="16909"/>
                </a:lnTo>
                <a:lnTo>
                  <a:pt x="1377710" y="17142"/>
                </a:lnTo>
                <a:lnTo>
                  <a:pt x="1382340" y="18096"/>
                </a:lnTo>
                <a:lnTo>
                  <a:pt x="1396617" y="23930"/>
                </a:lnTo>
                <a:lnTo>
                  <a:pt x="1403674" y="25876"/>
                </a:lnTo>
                <a:lnTo>
                  <a:pt x="1418357" y="31374"/>
                </a:lnTo>
                <a:lnTo>
                  <a:pt x="1441481" y="33906"/>
                </a:lnTo>
                <a:lnTo>
                  <a:pt x="1477571" y="35220"/>
                </a:lnTo>
                <a:lnTo>
                  <a:pt x="1554247" y="59861"/>
                </a:lnTo>
                <a:lnTo>
                  <a:pt x="1572509" y="65573"/>
                </a:lnTo>
                <a:lnTo>
                  <a:pt x="1601257" y="70526"/>
                </a:lnTo>
                <a:lnTo>
                  <a:pt x="1637190" y="83356"/>
                </a:lnTo>
                <a:lnTo>
                  <a:pt x="1648707" y="85625"/>
                </a:lnTo>
                <a:lnTo>
                  <a:pt x="1688000" y="100255"/>
                </a:lnTo>
                <a:lnTo>
                  <a:pt x="1702098" y="107704"/>
                </a:lnTo>
                <a:lnTo>
                  <a:pt x="1712480" y="109781"/>
                </a:lnTo>
                <a:lnTo>
                  <a:pt x="1723445" y="115784"/>
                </a:lnTo>
                <a:lnTo>
                  <a:pt x="1729036" y="120052"/>
                </a:lnTo>
                <a:lnTo>
                  <a:pt x="1740328" y="124794"/>
                </a:lnTo>
                <a:lnTo>
                  <a:pt x="1767650" y="132389"/>
                </a:lnTo>
                <a:lnTo>
                  <a:pt x="1778762" y="137580"/>
                </a:lnTo>
                <a:lnTo>
                  <a:pt x="1783059" y="140297"/>
                </a:lnTo>
                <a:lnTo>
                  <a:pt x="1792913" y="143317"/>
                </a:lnTo>
                <a:lnTo>
                  <a:pt x="1810211" y="145255"/>
                </a:lnTo>
                <a:lnTo>
                  <a:pt x="1813550" y="146367"/>
                </a:lnTo>
                <a:lnTo>
                  <a:pt x="1822800" y="151530"/>
                </a:lnTo>
                <a:lnTo>
                  <a:pt x="1828673" y="153072"/>
                </a:lnTo>
                <a:lnTo>
                  <a:pt x="1830620" y="154436"/>
                </a:lnTo>
                <a:lnTo>
                  <a:pt x="1831919" y="156297"/>
                </a:lnTo>
                <a:lnTo>
                  <a:pt x="1832784" y="158490"/>
                </a:lnTo>
                <a:lnTo>
                  <a:pt x="1834314" y="159953"/>
                </a:lnTo>
                <a:lnTo>
                  <a:pt x="1836286" y="160928"/>
                </a:lnTo>
                <a:lnTo>
                  <a:pt x="1841017" y="162011"/>
                </a:lnTo>
                <a:lnTo>
                  <a:pt x="1854621" y="162763"/>
                </a:lnTo>
                <a:lnTo>
                  <a:pt x="1857444" y="163754"/>
                </a:lnTo>
                <a:lnTo>
                  <a:pt x="1884167" y="180241"/>
                </a:lnTo>
                <a:lnTo>
                  <a:pt x="1887619" y="183026"/>
                </a:lnTo>
                <a:lnTo>
                  <a:pt x="1893994" y="186120"/>
                </a:lnTo>
                <a:lnTo>
                  <a:pt x="1905478" y="190402"/>
                </a:lnTo>
                <a:lnTo>
                  <a:pt x="1914632" y="195113"/>
                </a:lnTo>
                <a:lnTo>
                  <a:pt x="1931308" y="208703"/>
                </a:lnTo>
                <a:lnTo>
                  <a:pt x="1935239" y="210573"/>
                </a:lnTo>
                <a:lnTo>
                  <a:pt x="1948920" y="214157"/>
                </a:lnTo>
                <a:lnTo>
                  <a:pt x="1995028" y="240077"/>
                </a:lnTo>
                <a:lnTo>
                  <a:pt x="2007805" y="248617"/>
                </a:lnTo>
                <a:lnTo>
                  <a:pt x="2040674" y="267831"/>
                </a:lnTo>
                <a:lnTo>
                  <a:pt x="2059535" y="274303"/>
                </a:lnTo>
                <a:lnTo>
                  <a:pt x="2088737" y="293379"/>
                </a:lnTo>
                <a:lnTo>
                  <a:pt x="2100220" y="297078"/>
                </a:lnTo>
                <a:lnTo>
                  <a:pt x="2105949" y="298065"/>
                </a:lnTo>
                <a:lnTo>
                  <a:pt x="2117395" y="304241"/>
                </a:lnTo>
                <a:lnTo>
                  <a:pt x="2139137" y="321370"/>
                </a:lnTo>
                <a:lnTo>
                  <a:pt x="2148505" y="325408"/>
                </a:lnTo>
                <a:lnTo>
                  <a:pt x="2157313" y="331262"/>
                </a:lnTo>
                <a:lnTo>
                  <a:pt x="2163083" y="332965"/>
                </a:lnTo>
                <a:lnTo>
                  <a:pt x="2171687" y="333924"/>
                </a:lnTo>
                <a:lnTo>
                  <a:pt x="2174549" y="335011"/>
                </a:lnTo>
                <a:lnTo>
                  <a:pt x="2180268" y="338759"/>
                </a:lnTo>
                <a:lnTo>
                  <a:pt x="2191702" y="347973"/>
                </a:lnTo>
                <a:lnTo>
                  <a:pt x="2210541" y="355563"/>
                </a:lnTo>
                <a:lnTo>
                  <a:pt x="2213786" y="358009"/>
                </a:lnTo>
                <a:lnTo>
                  <a:pt x="2215950" y="360593"/>
                </a:lnTo>
                <a:lnTo>
                  <a:pt x="2217393" y="363268"/>
                </a:lnTo>
                <a:lnTo>
                  <a:pt x="2226615" y="368780"/>
                </a:lnTo>
                <a:lnTo>
                  <a:pt x="2233075" y="371583"/>
                </a:lnTo>
                <a:lnTo>
                  <a:pt x="2237382" y="374405"/>
                </a:lnTo>
                <a:lnTo>
                  <a:pt x="2240253" y="377238"/>
                </a:lnTo>
                <a:lnTo>
                  <a:pt x="2249412" y="388630"/>
                </a:lnTo>
                <a:lnTo>
                  <a:pt x="2262142" y="397195"/>
                </a:lnTo>
                <a:lnTo>
                  <a:pt x="2269999" y="400369"/>
                </a:lnTo>
                <a:lnTo>
                  <a:pt x="2273428" y="401215"/>
                </a:lnTo>
                <a:lnTo>
                  <a:pt x="2279778" y="404695"/>
                </a:lnTo>
                <a:lnTo>
                  <a:pt x="2307639" y="423015"/>
                </a:lnTo>
                <a:lnTo>
                  <a:pt x="2309951" y="425838"/>
                </a:lnTo>
                <a:lnTo>
                  <a:pt x="2311492" y="428672"/>
                </a:lnTo>
                <a:lnTo>
                  <a:pt x="2312520" y="431514"/>
                </a:lnTo>
                <a:lnTo>
                  <a:pt x="2314158" y="433408"/>
                </a:lnTo>
                <a:lnTo>
                  <a:pt x="2316202" y="434672"/>
                </a:lnTo>
                <a:lnTo>
                  <a:pt x="2318517" y="435513"/>
                </a:lnTo>
                <a:lnTo>
                  <a:pt x="2323629" y="438989"/>
                </a:lnTo>
                <a:lnTo>
                  <a:pt x="2351731" y="465803"/>
                </a:lnTo>
                <a:lnTo>
                  <a:pt x="2364106" y="477209"/>
                </a:lnTo>
                <a:lnTo>
                  <a:pt x="2373419" y="482920"/>
                </a:lnTo>
                <a:lnTo>
                  <a:pt x="2376664" y="486729"/>
                </a:lnTo>
                <a:lnTo>
                  <a:pt x="2378828" y="491174"/>
                </a:lnTo>
                <a:lnTo>
                  <a:pt x="2380271" y="496042"/>
                </a:lnTo>
                <a:lnTo>
                  <a:pt x="2383137" y="499287"/>
                </a:lnTo>
                <a:lnTo>
                  <a:pt x="2386953" y="501450"/>
                </a:lnTo>
                <a:lnTo>
                  <a:pt x="2391402" y="502893"/>
                </a:lnTo>
                <a:lnTo>
                  <a:pt x="2395320" y="505759"/>
                </a:lnTo>
                <a:lnTo>
                  <a:pt x="2420220" y="534073"/>
                </a:lnTo>
                <a:lnTo>
                  <a:pt x="2440300" y="562117"/>
                </a:lnTo>
                <a:lnTo>
                  <a:pt x="2454592" y="577109"/>
                </a:lnTo>
                <a:lnTo>
                  <a:pt x="2456497" y="580001"/>
                </a:lnTo>
                <a:lnTo>
                  <a:pt x="2458614" y="585756"/>
                </a:lnTo>
                <a:lnTo>
                  <a:pt x="2460131" y="587671"/>
                </a:lnTo>
                <a:lnTo>
                  <a:pt x="2462095" y="588949"/>
                </a:lnTo>
                <a:lnTo>
                  <a:pt x="2464357" y="589800"/>
                </a:lnTo>
                <a:lnTo>
                  <a:pt x="2465865" y="591320"/>
                </a:lnTo>
                <a:lnTo>
                  <a:pt x="2466870" y="593286"/>
                </a:lnTo>
                <a:lnTo>
                  <a:pt x="2467986" y="598010"/>
                </a:lnTo>
                <a:lnTo>
                  <a:pt x="2468483" y="603285"/>
                </a:lnTo>
                <a:lnTo>
                  <a:pt x="2469567" y="606025"/>
                </a:lnTo>
                <a:lnTo>
                  <a:pt x="2473313" y="611610"/>
                </a:lnTo>
                <a:lnTo>
                  <a:pt x="2482526" y="622956"/>
                </a:lnTo>
                <a:lnTo>
                  <a:pt x="2485941" y="631514"/>
                </a:lnTo>
                <a:lnTo>
                  <a:pt x="2497820" y="650347"/>
                </a:lnTo>
                <a:lnTo>
                  <a:pt x="2500792" y="658295"/>
                </a:lnTo>
                <a:lnTo>
                  <a:pt x="2501585" y="661749"/>
                </a:lnTo>
                <a:lnTo>
                  <a:pt x="2504018" y="665004"/>
                </a:lnTo>
                <a:lnTo>
                  <a:pt x="2514640" y="674135"/>
                </a:lnTo>
                <a:lnTo>
                  <a:pt x="2516532" y="677071"/>
                </a:lnTo>
                <a:lnTo>
                  <a:pt x="2524118" y="693177"/>
                </a:lnTo>
                <a:lnTo>
                  <a:pt x="2526661" y="696433"/>
                </a:lnTo>
                <a:lnTo>
                  <a:pt x="2529308" y="698604"/>
                </a:lnTo>
                <a:lnTo>
                  <a:pt x="2532025" y="700051"/>
                </a:lnTo>
                <a:lnTo>
                  <a:pt x="2533837" y="701968"/>
                </a:lnTo>
                <a:lnTo>
                  <a:pt x="2535045" y="704199"/>
                </a:lnTo>
                <a:lnTo>
                  <a:pt x="2535850" y="706639"/>
                </a:lnTo>
                <a:lnTo>
                  <a:pt x="2538095" y="723289"/>
                </a:lnTo>
                <a:lnTo>
                  <a:pt x="2544182" y="736738"/>
                </a:lnTo>
                <a:lnTo>
                  <a:pt x="2545667" y="748567"/>
                </a:lnTo>
                <a:lnTo>
                  <a:pt x="2546741" y="751457"/>
                </a:lnTo>
                <a:lnTo>
                  <a:pt x="2551852" y="760076"/>
                </a:lnTo>
                <a:lnTo>
                  <a:pt x="2553381" y="765802"/>
                </a:lnTo>
                <a:lnTo>
                  <a:pt x="2554243" y="774380"/>
                </a:lnTo>
                <a:lnTo>
                  <a:pt x="2555316" y="776286"/>
                </a:lnTo>
                <a:lnTo>
                  <a:pt x="2556984" y="777556"/>
                </a:lnTo>
                <a:lnTo>
                  <a:pt x="2559049" y="778403"/>
                </a:lnTo>
                <a:lnTo>
                  <a:pt x="2560425" y="779921"/>
                </a:lnTo>
                <a:lnTo>
                  <a:pt x="2561342" y="781885"/>
                </a:lnTo>
                <a:lnTo>
                  <a:pt x="2562362" y="786607"/>
                </a:lnTo>
                <a:lnTo>
                  <a:pt x="2563146" y="808703"/>
                </a:lnTo>
                <a:lnTo>
                  <a:pt x="2564109" y="810598"/>
                </a:lnTo>
                <a:lnTo>
                  <a:pt x="2565703" y="811861"/>
                </a:lnTo>
                <a:lnTo>
                  <a:pt x="2567719" y="812703"/>
                </a:lnTo>
                <a:lnTo>
                  <a:pt x="2569063" y="814217"/>
                </a:lnTo>
                <a:lnTo>
                  <a:pt x="2569959" y="816179"/>
                </a:lnTo>
                <a:lnTo>
                  <a:pt x="2570954" y="820899"/>
                </a:lnTo>
                <a:lnTo>
                  <a:pt x="2571736" y="848691"/>
                </a:lnTo>
                <a:lnTo>
                  <a:pt x="2571747" y="860111"/>
                </a:lnTo>
                <a:lnTo>
                  <a:pt x="2572701" y="862014"/>
                </a:lnTo>
                <a:lnTo>
                  <a:pt x="2574289" y="863284"/>
                </a:lnTo>
                <a:lnTo>
                  <a:pt x="2576300" y="864130"/>
                </a:lnTo>
                <a:lnTo>
                  <a:pt x="2577641" y="865647"/>
                </a:lnTo>
                <a:lnTo>
                  <a:pt x="2578534" y="867611"/>
                </a:lnTo>
                <a:lnTo>
                  <a:pt x="2579528" y="872332"/>
                </a:lnTo>
                <a:lnTo>
                  <a:pt x="2580309" y="900126"/>
                </a:lnTo>
                <a:lnTo>
                  <a:pt x="2580322" y="934403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9"/>
          <p:cNvSpPr/>
          <p:nvPr/>
        </p:nvSpPr>
        <p:spPr>
          <a:xfrm>
            <a:off x="4460557" y="3000375"/>
            <a:ext cx="1" cy="385763"/>
          </a:xfrm>
          <a:custGeom>
            <a:avLst/>
            <a:gdLst/>
            <a:ahLst/>
            <a:cxnLst/>
            <a:rect l="0" t="0" r="0" b="0"/>
            <a:pathLst>
              <a:path w="1" h="385763">
                <a:moveTo>
                  <a:pt x="0" y="0"/>
                </a:moveTo>
                <a:lnTo>
                  <a:pt x="0" y="385762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0"/>
          <p:cNvSpPr/>
          <p:nvPr/>
        </p:nvSpPr>
        <p:spPr>
          <a:xfrm>
            <a:off x="4803491" y="2931795"/>
            <a:ext cx="265714" cy="600073"/>
          </a:xfrm>
          <a:custGeom>
            <a:avLst/>
            <a:gdLst/>
            <a:ahLst/>
            <a:cxnLst/>
            <a:rect l="0" t="0" r="0" b="0"/>
            <a:pathLst>
              <a:path w="265714" h="600073">
                <a:moveTo>
                  <a:pt x="171416" y="0"/>
                </a:moveTo>
                <a:lnTo>
                  <a:pt x="151265" y="0"/>
                </a:lnTo>
                <a:lnTo>
                  <a:pt x="148457" y="952"/>
                </a:lnTo>
                <a:lnTo>
                  <a:pt x="142797" y="4550"/>
                </a:lnTo>
                <a:lnTo>
                  <a:pt x="137107" y="6785"/>
                </a:lnTo>
                <a:lnTo>
                  <a:pt x="130450" y="8730"/>
                </a:lnTo>
                <a:lnTo>
                  <a:pt x="126008" y="10582"/>
                </a:lnTo>
                <a:lnTo>
                  <a:pt x="121142" y="12770"/>
                </a:lnTo>
                <a:lnTo>
                  <a:pt x="113194" y="17740"/>
                </a:lnTo>
                <a:lnTo>
                  <a:pt x="109742" y="20399"/>
                </a:lnTo>
                <a:lnTo>
                  <a:pt x="103366" y="23354"/>
                </a:lnTo>
                <a:lnTo>
                  <a:pt x="100331" y="24142"/>
                </a:lnTo>
                <a:lnTo>
                  <a:pt x="96404" y="26572"/>
                </a:lnTo>
                <a:lnTo>
                  <a:pt x="91880" y="30097"/>
                </a:lnTo>
                <a:lnTo>
                  <a:pt x="86960" y="34352"/>
                </a:lnTo>
                <a:lnTo>
                  <a:pt x="78952" y="41620"/>
                </a:lnTo>
                <a:lnTo>
                  <a:pt x="75484" y="44891"/>
                </a:lnTo>
                <a:lnTo>
                  <a:pt x="72219" y="47072"/>
                </a:lnTo>
                <a:lnTo>
                  <a:pt x="66051" y="49496"/>
                </a:lnTo>
                <a:lnTo>
                  <a:pt x="60134" y="53113"/>
                </a:lnTo>
                <a:lnTo>
                  <a:pt x="54330" y="57896"/>
                </a:lnTo>
                <a:lnTo>
                  <a:pt x="48576" y="63196"/>
                </a:lnTo>
                <a:lnTo>
                  <a:pt x="46660" y="65943"/>
                </a:lnTo>
                <a:lnTo>
                  <a:pt x="43011" y="74360"/>
                </a:lnTo>
                <a:lnTo>
                  <a:pt x="36321" y="83839"/>
                </a:lnTo>
                <a:lnTo>
                  <a:pt x="31046" y="93142"/>
                </a:lnTo>
                <a:lnTo>
                  <a:pt x="28306" y="96384"/>
                </a:lnTo>
                <a:lnTo>
                  <a:pt x="25527" y="98546"/>
                </a:lnTo>
                <a:lnTo>
                  <a:pt x="22722" y="99987"/>
                </a:lnTo>
                <a:lnTo>
                  <a:pt x="20852" y="101901"/>
                </a:lnTo>
                <a:lnTo>
                  <a:pt x="19605" y="104129"/>
                </a:lnTo>
                <a:lnTo>
                  <a:pt x="18219" y="109144"/>
                </a:lnTo>
                <a:lnTo>
                  <a:pt x="17604" y="114548"/>
                </a:lnTo>
                <a:lnTo>
                  <a:pt x="16487" y="117323"/>
                </a:lnTo>
                <a:lnTo>
                  <a:pt x="11317" y="125779"/>
                </a:lnTo>
                <a:lnTo>
                  <a:pt x="9773" y="131466"/>
                </a:lnTo>
                <a:lnTo>
                  <a:pt x="8409" y="133364"/>
                </a:lnTo>
                <a:lnTo>
                  <a:pt x="6547" y="134629"/>
                </a:lnTo>
                <a:lnTo>
                  <a:pt x="4354" y="135473"/>
                </a:lnTo>
                <a:lnTo>
                  <a:pt x="2891" y="137940"/>
                </a:lnTo>
                <a:lnTo>
                  <a:pt x="1266" y="145761"/>
                </a:lnTo>
                <a:lnTo>
                  <a:pt x="137" y="162505"/>
                </a:lnTo>
                <a:lnTo>
                  <a:pt x="0" y="178784"/>
                </a:lnTo>
                <a:lnTo>
                  <a:pt x="941" y="183007"/>
                </a:lnTo>
                <a:lnTo>
                  <a:pt x="4527" y="190239"/>
                </a:lnTo>
                <a:lnTo>
                  <a:pt x="11901" y="199665"/>
                </a:lnTo>
                <a:lnTo>
                  <a:pt x="14590" y="201690"/>
                </a:lnTo>
                <a:lnTo>
                  <a:pt x="20118" y="203940"/>
                </a:lnTo>
                <a:lnTo>
                  <a:pt x="25750" y="207480"/>
                </a:lnTo>
                <a:lnTo>
                  <a:pt x="32381" y="212228"/>
                </a:lnTo>
                <a:lnTo>
                  <a:pt x="36816" y="214828"/>
                </a:lnTo>
                <a:lnTo>
                  <a:pt x="41677" y="217513"/>
                </a:lnTo>
                <a:lnTo>
                  <a:pt x="47776" y="220256"/>
                </a:lnTo>
                <a:lnTo>
                  <a:pt x="54700" y="223037"/>
                </a:lnTo>
                <a:lnTo>
                  <a:pt x="62173" y="225844"/>
                </a:lnTo>
                <a:lnTo>
                  <a:pt x="69059" y="228667"/>
                </a:lnTo>
                <a:lnTo>
                  <a:pt x="75556" y="231502"/>
                </a:lnTo>
                <a:lnTo>
                  <a:pt x="87854" y="237192"/>
                </a:lnTo>
                <a:lnTo>
                  <a:pt x="117032" y="251462"/>
                </a:lnTo>
                <a:lnTo>
                  <a:pt x="123730" y="253366"/>
                </a:lnTo>
                <a:lnTo>
                  <a:pt x="131053" y="254636"/>
                </a:lnTo>
                <a:lnTo>
                  <a:pt x="138792" y="255482"/>
                </a:lnTo>
                <a:lnTo>
                  <a:pt x="145857" y="256999"/>
                </a:lnTo>
                <a:lnTo>
                  <a:pt x="152471" y="258962"/>
                </a:lnTo>
                <a:lnTo>
                  <a:pt x="158786" y="261224"/>
                </a:lnTo>
                <a:lnTo>
                  <a:pt x="164901" y="263684"/>
                </a:lnTo>
                <a:lnTo>
                  <a:pt x="170883" y="266277"/>
                </a:lnTo>
                <a:lnTo>
                  <a:pt x="176776" y="268958"/>
                </a:lnTo>
                <a:lnTo>
                  <a:pt x="181657" y="271697"/>
                </a:lnTo>
                <a:lnTo>
                  <a:pt x="189620" y="277282"/>
                </a:lnTo>
                <a:lnTo>
                  <a:pt x="196334" y="280399"/>
                </a:lnTo>
                <a:lnTo>
                  <a:pt x="202493" y="281784"/>
                </a:lnTo>
                <a:lnTo>
                  <a:pt x="208406" y="282399"/>
                </a:lnTo>
                <a:lnTo>
                  <a:pt x="210363" y="283516"/>
                </a:lnTo>
                <a:lnTo>
                  <a:pt x="211669" y="285213"/>
                </a:lnTo>
                <a:lnTo>
                  <a:pt x="212538" y="287297"/>
                </a:lnTo>
                <a:lnTo>
                  <a:pt x="213763" y="294780"/>
                </a:lnTo>
                <a:lnTo>
                  <a:pt x="214887" y="296533"/>
                </a:lnTo>
                <a:lnTo>
                  <a:pt x="216590" y="297701"/>
                </a:lnTo>
                <a:lnTo>
                  <a:pt x="218677" y="298480"/>
                </a:lnTo>
                <a:lnTo>
                  <a:pt x="220068" y="299951"/>
                </a:lnTo>
                <a:lnTo>
                  <a:pt x="220996" y="301885"/>
                </a:lnTo>
                <a:lnTo>
                  <a:pt x="221614" y="304126"/>
                </a:lnTo>
                <a:lnTo>
                  <a:pt x="222979" y="305621"/>
                </a:lnTo>
                <a:lnTo>
                  <a:pt x="224841" y="306617"/>
                </a:lnTo>
                <a:lnTo>
                  <a:pt x="227036" y="307281"/>
                </a:lnTo>
                <a:lnTo>
                  <a:pt x="232013" y="310559"/>
                </a:lnTo>
                <a:lnTo>
                  <a:pt x="234674" y="312767"/>
                </a:lnTo>
                <a:lnTo>
                  <a:pt x="236448" y="315191"/>
                </a:lnTo>
                <a:lnTo>
                  <a:pt x="238419" y="320425"/>
                </a:lnTo>
                <a:lnTo>
                  <a:pt x="239529" y="328726"/>
                </a:lnTo>
                <a:lnTo>
                  <a:pt x="240637" y="331546"/>
                </a:lnTo>
                <a:lnTo>
                  <a:pt x="244408" y="337219"/>
                </a:lnTo>
                <a:lnTo>
                  <a:pt x="246719" y="345455"/>
                </a:lnTo>
                <a:lnTo>
                  <a:pt x="248203" y="361714"/>
                </a:lnTo>
                <a:lnTo>
                  <a:pt x="249278" y="364967"/>
                </a:lnTo>
                <a:lnTo>
                  <a:pt x="255340" y="375050"/>
                </a:lnTo>
                <a:lnTo>
                  <a:pt x="262217" y="388726"/>
                </a:lnTo>
                <a:lnTo>
                  <a:pt x="264677" y="399235"/>
                </a:lnTo>
                <a:lnTo>
                  <a:pt x="265509" y="413859"/>
                </a:lnTo>
                <a:lnTo>
                  <a:pt x="265713" y="508250"/>
                </a:lnTo>
                <a:lnTo>
                  <a:pt x="264761" y="511236"/>
                </a:lnTo>
                <a:lnTo>
                  <a:pt x="261163" y="517093"/>
                </a:lnTo>
                <a:lnTo>
                  <a:pt x="253782" y="525746"/>
                </a:lnTo>
                <a:lnTo>
                  <a:pt x="252044" y="528615"/>
                </a:lnTo>
                <a:lnTo>
                  <a:pt x="248646" y="537203"/>
                </a:lnTo>
                <a:lnTo>
                  <a:pt x="242983" y="545780"/>
                </a:lnTo>
                <a:lnTo>
                  <a:pt x="241323" y="551496"/>
                </a:lnTo>
                <a:lnTo>
                  <a:pt x="239929" y="553401"/>
                </a:lnTo>
                <a:lnTo>
                  <a:pt x="238046" y="554672"/>
                </a:lnTo>
                <a:lnTo>
                  <a:pt x="235839" y="555519"/>
                </a:lnTo>
                <a:lnTo>
                  <a:pt x="228181" y="561261"/>
                </a:lnTo>
                <a:lnTo>
                  <a:pt x="219879" y="568995"/>
                </a:lnTo>
                <a:lnTo>
                  <a:pt x="211387" y="577319"/>
                </a:lnTo>
                <a:lnTo>
                  <a:pt x="207589" y="579189"/>
                </a:lnTo>
                <a:lnTo>
                  <a:pt x="203151" y="580436"/>
                </a:lnTo>
                <a:lnTo>
                  <a:pt x="198288" y="581267"/>
                </a:lnTo>
                <a:lnTo>
                  <a:pt x="195045" y="582774"/>
                </a:lnTo>
                <a:lnTo>
                  <a:pt x="192884" y="584731"/>
                </a:lnTo>
                <a:lnTo>
                  <a:pt x="191443" y="586988"/>
                </a:lnTo>
                <a:lnTo>
                  <a:pt x="189530" y="588493"/>
                </a:lnTo>
                <a:lnTo>
                  <a:pt x="187302" y="589496"/>
                </a:lnTo>
                <a:lnTo>
                  <a:pt x="182286" y="590610"/>
                </a:lnTo>
                <a:lnTo>
                  <a:pt x="174108" y="591238"/>
                </a:lnTo>
                <a:lnTo>
                  <a:pt x="168485" y="591385"/>
                </a:lnTo>
                <a:lnTo>
                  <a:pt x="166604" y="592376"/>
                </a:lnTo>
                <a:lnTo>
                  <a:pt x="165351" y="593990"/>
                </a:lnTo>
                <a:lnTo>
                  <a:pt x="164515" y="596018"/>
                </a:lnTo>
                <a:lnTo>
                  <a:pt x="163005" y="597370"/>
                </a:lnTo>
                <a:lnTo>
                  <a:pt x="161047" y="598272"/>
                </a:lnTo>
                <a:lnTo>
                  <a:pt x="156330" y="599273"/>
                </a:lnTo>
                <a:lnTo>
                  <a:pt x="148319" y="599837"/>
                </a:lnTo>
                <a:lnTo>
                  <a:pt x="142736" y="599969"/>
                </a:lnTo>
                <a:lnTo>
                  <a:pt x="117121" y="600072"/>
                </a:lnTo>
                <a:lnTo>
                  <a:pt x="115216" y="599120"/>
                </a:lnTo>
                <a:lnTo>
                  <a:pt x="113947" y="597534"/>
                </a:lnTo>
                <a:lnTo>
                  <a:pt x="113101" y="595523"/>
                </a:lnTo>
                <a:lnTo>
                  <a:pt x="111584" y="594183"/>
                </a:lnTo>
                <a:lnTo>
                  <a:pt x="109621" y="593289"/>
                </a:lnTo>
                <a:lnTo>
                  <a:pt x="107359" y="592694"/>
                </a:lnTo>
                <a:lnTo>
                  <a:pt x="105851" y="591344"/>
                </a:lnTo>
                <a:lnTo>
                  <a:pt x="104846" y="589492"/>
                </a:lnTo>
                <a:lnTo>
                  <a:pt x="104176" y="587304"/>
                </a:lnTo>
                <a:lnTo>
                  <a:pt x="102777" y="585846"/>
                </a:lnTo>
                <a:lnTo>
                  <a:pt x="100892" y="584874"/>
                </a:lnTo>
                <a:lnTo>
                  <a:pt x="98682" y="584226"/>
                </a:lnTo>
                <a:lnTo>
                  <a:pt x="97209" y="582841"/>
                </a:lnTo>
                <a:lnTo>
                  <a:pt x="96228" y="580966"/>
                </a:lnTo>
                <a:lnTo>
                  <a:pt x="95573" y="578763"/>
                </a:lnTo>
                <a:lnTo>
                  <a:pt x="94184" y="577294"/>
                </a:lnTo>
                <a:lnTo>
                  <a:pt x="92305" y="576315"/>
                </a:lnTo>
                <a:lnTo>
                  <a:pt x="90101" y="575663"/>
                </a:lnTo>
                <a:lnTo>
                  <a:pt x="88631" y="574275"/>
                </a:lnTo>
                <a:lnTo>
                  <a:pt x="87651" y="572397"/>
                </a:lnTo>
                <a:lnTo>
                  <a:pt x="86998" y="570193"/>
                </a:lnTo>
                <a:lnTo>
                  <a:pt x="85609" y="568723"/>
                </a:lnTo>
                <a:lnTo>
                  <a:pt x="83732" y="567744"/>
                </a:lnTo>
                <a:lnTo>
                  <a:pt x="81527" y="567091"/>
                </a:lnTo>
                <a:lnTo>
                  <a:pt x="80057" y="564750"/>
                </a:lnTo>
                <a:lnTo>
                  <a:pt x="78425" y="557070"/>
                </a:lnTo>
                <a:lnTo>
                  <a:pt x="77037" y="554260"/>
                </a:lnTo>
                <a:lnTo>
                  <a:pt x="75159" y="552386"/>
                </a:lnTo>
                <a:lnTo>
                  <a:pt x="72955" y="551137"/>
                </a:lnTo>
                <a:lnTo>
                  <a:pt x="71485" y="549352"/>
                </a:lnTo>
                <a:lnTo>
                  <a:pt x="70506" y="547210"/>
                </a:lnTo>
                <a:lnTo>
                  <a:pt x="69853" y="544829"/>
                </a:lnTo>
                <a:lnTo>
                  <a:pt x="68464" y="543242"/>
                </a:lnTo>
                <a:lnTo>
                  <a:pt x="66586" y="542184"/>
                </a:lnTo>
                <a:lnTo>
                  <a:pt x="64382" y="541478"/>
                </a:lnTo>
                <a:lnTo>
                  <a:pt x="62912" y="539103"/>
                </a:lnTo>
                <a:lnTo>
                  <a:pt x="61280" y="531383"/>
                </a:lnTo>
                <a:lnTo>
                  <a:pt x="59892" y="528563"/>
                </a:lnTo>
                <a:lnTo>
                  <a:pt x="58014" y="526683"/>
                </a:lnTo>
                <a:lnTo>
                  <a:pt x="55810" y="525430"/>
                </a:lnTo>
                <a:lnTo>
                  <a:pt x="54340" y="523641"/>
                </a:lnTo>
                <a:lnTo>
                  <a:pt x="53360" y="521496"/>
                </a:lnTo>
                <a:lnTo>
                  <a:pt x="52272" y="516573"/>
                </a:lnTo>
                <a:lnTo>
                  <a:pt x="51788" y="511211"/>
                </a:lnTo>
                <a:lnTo>
                  <a:pt x="50707" y="509399"/>
                </a:lnTo>
                <a:lnTo>
                  <a:pt x="49033" y="508192"/>
                </a:lnTo>
                <a:lnTo>
                  <a:pt x="46965" y="507387"/>
                </a:lnTo>
                <a:lnTo>
                  <a:pt x="45587" y="505898"/>
                </a:lnTo>
                <a:lnTo>
                  <a:pt x="44667" y="503953"/>
                </a:lnTo>
                <a:lnTo>
                  <a:pt x="44054" y="501703"/>
                </a:lnTo>
                <a:lnTo>
                  <a:pt x="42693" y="500204"/>
                </a:lnTo>
                <a:lnTo>
                  <a:pt x="40833" y="499204"/>
                </a:lnTo>
                <a:lnTo>
                  <a:pt x="38641" y="498537"/>
                </a:lnTo>
                <a:lnTo>
                  <a:pt x="37179" y="497141"/>
                </a:lnTo>
                <a:lnTo>
                  <a:pt x="36205" y="495257"/>
                </a:lnTo>
                <a:lnTo>
                  <a:pt x="35122" y="490624"/>
                </a:lnTo>
                <a:lnTo>
                  <a:pt x="34332" y="474269"/>
                </a:lnTo>
                <a:lnTo>
                  <a:pt x="34290" y="468596"/>
                </a:lnTo>
                <a:lnTo>
                  <a:pt x="33326" y="466702"/>
                </a:lnTo>
                <a:lnTo>
                  <a:pt x="31731" y="465440"/>
                </a:lnTo>
                <a:lnTo>
                  <a:pt x="29715" y="464598"/>
                </a:lnTo>
                <a:lnTo>
                  <a:pt x="28371" y="463084"/>
                </a:lnTo>
                <a:lnTo>
                  <a:pt x="27476" y="461123"/>
                </a:lnTo>
                <a:lnTo>
                  <a:pt x="26480" y="456403"/>
                </a:lnTo>
                <a:lnTo>
                  <a:pt x="25788" y="438256"/>
                </a:lnTo>
                <a:lnTo>
                  <a:pt x="25693" y="412988"/>
                </a:lnTo>
                <a:lnTo>
                  <a:pt x="28228" y="402308"/>
                </a:lnTo>
                <a:lnTo>
                  <a:pt x="32470" y="388124"/>
                </a:lnTo>
                <a:lnTo>
                  <a:pt x="33065" y="384480"/>
                </a:lnTo>
                <a:lnTo>
                  <a:pt x="36267" y="377890"/>
                </a:lnTo>
                <a:lnTo>
                  <a:pt x="43424" y="366285"/>
                </a:lnTo>
                <a:lnTo>
                  <a:pt x="51578" y="353321"/>
                </a:lnTo>
                <a:lnTo>
                  <a:pt x="57195" y="346579"/>
                </a:lnTo>
                <a:lnTo>
                  <a:pt x="62866" y="340407"/>
                </a:lnTo>
                <a:lnTo>
                  <a:pt x="68562" y="329410"/>
                </a:lnTo>
                <a:lnTo>
                  <a:pt x="74268" y="316901"/>
                </a:lnTo>
                <a:lnTo>
                  <a:pt x="79979" y="308167"/>
                </a:lnTo>
                <a:lnTo>
                  <a:pt x="85693" y="301111"/>
                </a:lnTo>
                <a:lnTo>
                  <a:pt x="88549" y="297895"/>
                </a:lnTo>
                <a:lnTo>
                  <a:pt x="90454" y="294799"/>
                </a:lnTo>
                <a:lnTo>
                  <a:pt x="92571" y="288819"/>
                </a:lnTo>
                <a:lnTo>
                  <a:pt x="95040" y="285891"/>
                </a:lnTo>
                <a:lnTo>
                  <a:pt x="102864" y="280097"/>
                </a:lnTo>
                <a:lnTo>
                  <a:pt x="105712" y="276266"/>
                </a:lnTo>
                <a:lnTo>
                  <a:pt x="107611" y="271808"/>
                </a:lnTo>
                <a:lnTo>
                  <a:pt x="108876" y="266930"/>
                </a:lnTo>
                <a:lnTo>
                  <a:pt x="111626" y="263678"/>
                </a:lnTo>
                <a:lnTo>
                  <a:pt x="115363" y="261510"/>
                </a:lnTo>
                <a:lnTo>
                  <a:pt x="119760" y="260065"/>
                </a:lnTo>
                <a:lnTo>
                  <a:pt x="122691" y="257196"/>
                </a:lnTo>
                <a:lnTo>
                  <a:pt x="124646" y="253379"/>
                </a:lnTo>
                <a:lnTo>
                  <a:pt x="125948" y="248929"/>
                </a:lnTo>
                <a:lnTo>
                  <a:pt x="129936" y="241445"/>
                </a:lnTo>
                <a:lnTo>
                  <a:pt x="137536" y="231877"/>
                </a:lnTo>
                <a:lnTo>
                  <a:pt x="140256" y="228879"/>
                </a:lnTo>
                <a:lnTo>
                  <a:pt x="148360" y="223009"/>
                </a:lnTo>
                <a:lnTo>
                  <a:pt x="153188" y="220110"/>
                </a:lnTo>
                <a:lnTo>
                  <a:pt x="156406" y="217225"/>
                </a:lnTo>
                <a:lnTo>
                  <a:pt x="158552" y="214349"/>
                </a:lnTo>
                <a:lnTo>
                  <a:pt x="160936" y="208614"/>
                </a:lnTo>
                <a:lnTo>
                  <a:pt x="161996" y="202889"/>
                </a:lnTo>
                <a:lnTo>
                  <a:pt x="163231" y="200982"/>
                </a:lnTo>
                <a:lnTo>
                  <a:pt x="165007" y="199710"/>
                </a:lnTo>
                <a:lnTo>
                  <a:pt x="167143" y="198863"/>
                </a:lnTo>
                <a:lnTo>
                  <a:pt x="174701" y="193119"/>
                </a:lnTo>
                <a:lnTo>
                  <a:pt x="176463" y="190658"/>
                </a:lnTo>
                <a:lnTo>
                  <a:pt x="178422" y="185384"/>
                </a:lnTo>
                <a:lnTo>
                  <a:pt x="179897" y="183597"/>
                </a:lnTo>
                <a:lnTo>
                  <a:pt x="181832" y="182405"/>
                </a:lnTo>
                <a:lnTo>
                  <a:pt x="184075" y="181611"/>
                </a:lnTo>
                <a:lnTo>
                  <a:pt x="185570" y="180129"/>
                </a:lnTo>
                <a:lnTo>
                  <a:pt x="186567" y="178188"/>
                </a:lnTo>
                <a:lnTo>
                  <a:pt x="187232" y="175942"/>
                </a:lnTo>
                <a:lnTo>
                  <a:pt x="188627" y="174445"/>
                </a:lnTo>
                <a:lnTo>
                  <a:pt x="190511" y="173446"/>
                </a:lnTo>
                <a:lnTo>
                  <a:pt x="192718" y="172781"/>
                </a:lnTo>
                <a:lnTo>
                  <a:pt x="194190" y="170432"/>
                </a:lnTo>
                <a:lnTo>
                  <a:pt x="195825" y="162742"/>
                </a:lnTo>
                <a:lnTo>
                  <a:pt x="197214" y="159930"/>
                </a:lnTo>
                <a:lnTo>
                  <a:pt x="199092" y="158055"/>
                </a:lnTo>
                <a:lnTo>
                  <a:pt x="201297" y="156805"/>
                </a:lnTo>
                <a:lnTo>
                  <a:pt x="202766" y="155019"/>
                </a:lnTo>
                <a:lnTo>
                  <a:pt x="203747" y="152876"/>
                </a:lnTo>
                <a:lnTo>
                  <a:pt x="204399" y="150495"/>
                </a:lnTo>
                <a:lnTo>
                  <a:pt x="207665" y="145309"/>
                </a:lnTo>
                <a:lnTo>
                  <a:pt x="209870" y="142592"/>
                </a:lnTo>
                <a:lnTo>
                  <a:pt x="211340" y="139829"/>
                </a:lnTo>
                <a:lnTo>
                  <a:pt x="214360" y="131389"/>
                </a:lnTo>
                <a:lnTo>
                  <a:pt x="218442" y="125705"/>
                </a:lnTo>
                <a:lnTo>
                  <a:pt x="219912" y="121903"/>
                </a:lnTo>
                <a:lnTo>
                  <a:pt x="222271" y="104654"/>
                </a:lnTo>
                <a:lnTo>
                  <a:pt x="222775" y="88817"/>
                </a:lnTo>
                <a:lnTo>
                  <a:pt x="222848" y="65731"/>
                </a:lnTo>
                <a:lnTo>
                  <a:pt x="221897" y="63823"/>
                </a:lnTo>
                <a:lnTo>
                  <a:pt x="220310" y="62551"/>
                </a:lnTo>
                <a:lnTo>
                  <a:pt x="218299" y="61703"/>
                </a:lnTo>
                <a:lnTo>
                  <a:pt x="216959" y="60185"/>
                </a:lnTo>
                <a:lnTo>
                  <a:pt x="216066" y="58221"/>
                </a:lnTo>
                <a:lnTo>
                  <a:pt x="215470" y="55959"/>
                </a:lnTo>
                <a:lnTo>
                  <a:pt x="214120" y="54451"/>
                </a:lnTo>
                <a:lnTo>
                  <a:pt x="212268" y="53445"/>
                </a:lnTo>
                <a:lnTo>
                  <a:pt x="210081" y="52775"/>
                </a:lnTo>
                <a:lnTo>
                  <a:pt x="208622" y="51376"/>
                </a:lnTo>
                <a:lnTo>
                  <a:pt x="207650" y="49491"/>
                </a:lnTo>
                <a:lnTo>
                  <a:pt x="207003" y="47281"/>
                </a:lnTo>
                <a:lnTo>
                  <a:pt x="205617" y="45808"/>
                </a:lnTo>
                <a:lnTo>
                  <a:pt x="203742" y="44826"/>
                </a:lnTo>
                <a:lnTo>
                  <a:pt x="201539" y="44171"/>
                </a:lnTo>
                <a:lnTo>
                  <a:pt x="200071" y="42782"/>
                </a:lnTo>
                <a:lnTo>
                  <a:pt x="199092" y="40904"/>
                </a:lnTo>
                <a:lnTo>
                  <a:pt x="198439" y="38699"/>
                </a:lnTo>
                <a:lnTo>
                  <a:pt x="197051" y="37229"/>
                </a:lnTo>
                <a:lnTo>
                  <a:pt x="195174" y="36249"/>
                </a:lnTo>
                <a:lnTo>
                  <a:pt x="188561" y="3429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1"/>
          <p:cNvSpPr/>
          <p:nvPr/>
        </p:nvSpPr>
        <p:spPr>
          <a:xfrm>
            <a:off x="5257800" y="2991802"/>
            <a:ext cx="282893" cy="334328"/>
          </a:xfrm>
          <a:custGeom>
            <a:avLst/>
            <a:gdLst/>
            <a:ahLst/>
            <a:cxnLst/>
            <a:rect l="0" t="0" r="0" b="0"/>
            <a:pathLst>
              <a:path w="282893" h="334328">
                <a:moveTo>
                  <a:pt x="231457" y="0"/>
                </a:moveTo>
                <a:lnTo>
                  <a:pt x="211306" y="0"/>
                </a:lnTo>
                <a:lnTo>
                  <a:pt x="208498" y="953"/>
                </a:lnTo>
                <a:lnTo>
                  <a:pt x="199995" y="5891"/>
                </a:lnTo>
                <a:lnTo>
                  <a:pt x="194297" y="7381"/>
                </a:lnTo>
                <a:lnTo>
                  <a:pt x="189538" y="8731"/>
                </a:lnTo>
                <a:lnTo>
                  <a:pt x="176631" y="12770"/>
                </a:lnTo>
                <a:lnTo>
                  <a:pt x="171094" y="14229"/>
                </a:lnTo>
                <a:lnTo>
                  <a:pt x="162402" y="15849"/>
                </a:lnTo>
                <a:lnTo>
                  <a:pt x="157798" y="16281"/>
                </a:lnTo>
                <a:lnTo>
                  <a:pt x="152823" y="16569"/>
                </a:lnTo>
                <a:lnTo>
                  <a:pt x="143169" y="16889"/>
                </a:lnTo>
                <a:lnTo>
                  <a:pt x="135703" y="17031"/>
                </a:lnTo>
                <a:lnTo>
                  <a:pt x="131426" y="18022"/>
                </a:lnTo>
                <a:lnTo>
                  <a:pt x="126670" y="19635"/>
                </a:lnTo>
                <a:lnTo>
                  <a:pt x="121594" y="21662"/>
                </a:lnTo>
                <a:lnTo>
                  <a:pt x="113414" y="26455"/>
                </a:lnTo>
                <a:lnTo>
                  <a:pt x="109899" y="29067"/>
                </a:lnTo>
                <a:lnTo>
                  <a:pt x="105651" y="30808"/>
                </a:lnTo>
                <a:lnTo>
                  <a:pt x="100913" y="31969"/>
                </a:lnTo>
                <a:lnTo>
                  <a:pt x="95851" y="32742"/>
                </a:lnTo>
                <a:lnTo>
                  <a:pt x="87685" y="33602"/>
                </a:lnTo>
                <a:lnTo>
                  <a:pt x="84174" y="33831"/>
                </a:lnTo>
                <a:lnTo>
                  <a:pt x="80881" y="34937"/>
                </a:lnTo>
                <a:lnTo>
                  <a:pt x="74682" y="38705"/>
                </a:lnTo>
                <a:lnTo>
                  <a:pt x="68752" y="43555"/>
                </a:lnTo>
                <a:lnTo>
                  <a:pt x="65837" y="46182"/>
                </a:lnTo>
                <a:lnTo>
                  <a:pt x="62941" y="47933"/>
                </a:lnTo>
                <a:lnTo>
                  <a:pt x="57184" y="49879"/>
                </a:lnTo>
                <a:lnTo>
                  <a:pt x="48587" y="50974"/>
                </a:lnTo>
                <a:lnTo>
                  <a:pt x="45726" y="52080"/>
                </a:lnTo>
                <a:lnTo>
                  <a:pt x="40008" y="55849"/>
                </a:lnTo>
                <a:lnTo>
                  <a:pt x="31433" y="63326"/>
                </a:lnTo>
                <a:lnTo>
                  <a:pt x="22860" y="71574"/>
                </a:lnTo>
                <a:lnTo>
                  <a:pt x="14287" y="80051"/>
                </a:lnTo>
                <a:lnTo>
                  <a:pt x="12382" y="82895"/>
                </a:lnTo>
                <a:lnTo>
                  <a:pt x="10265" y="88594"/>
                </a:lnTo>
                <a:lnTo>
                  <a:pt x="9074" y="97159"/>
                </a:lnTo>
                <a:lnTo>
                  <a:pt x="7954" y="100015"/>
                </a:lnTo>
                <a:lnTo>
                  <a:pt x="2780" y="108586"/>
                </a:lnTo>
                <a:lnTo>
                  <a:pt x="1235" y="114300"/>
                </a:lnTo>
                <a:lnTo>
                  <a:pt x="366" y="122873"/>
                </a:lnTo>
                <a:lnTo>
                  <a:pt x="108" y="131445"/>
                </a:lnTo>
                <a:lnTo>
                  <a:pt x="0" y="178858"/>
                </a:lnTo>
                <a:lnTo>
                  <a:pt x="952" y="183056"/>
                </a:lnTo>
                <a:lnTo>
                  <a:pt x="5891" y="193516"/>
                </a:lnTo>
                <a:lnTo>
                  <a:pt x="8730" y="203600"/>
                </a:lnTo>
                <a:lnTo>
                  <a:pt x="12770" y="213044"/>
                </a:lnTo>
                <a:lnTo>
                  <a:pt x="14228" y="218229"/>
                </a:lnTo>
                <a:lnTo>
                  <a:pt x="15200" y="223591"/>
                </a:lnTo>
                <a:lnTo>
                  <a:pt x="15849" y="229071"/>
                </a:lnTo>
                <a:lnTo>
                  <a:pt x="19109" y="237699"/>
                </a:lnTo>
                <a:lnTo>
                  <a:pt x="23733" y="245662"/>
                </a:lnTo>
                <a:lnTo>
                  <a:pt x="28962" y="255550"/>
                </a:lnTo>
                <a:lnTo>
                  <a:pt x="31922" y="263756"/>
                </a:lnTo>
                <a:lnTo>
                  <a:pt x="32711" y="267277"/>
                </a:lnTo>
                <a:lnTo>
                  <a:pt x="36128" y="273730"/>
                </a:lnTo>
                <a:lnTo>
                  <a:pt x="40821" y="280725"/>
                </a:lnTo>
                <a:lnTo>
                  <a:pt x="46082" y="290184"/>
                </a:lnTo>
                <a:lnTo>
                  <a:pt x="51596" y="298198"/>
                </a:lnTo>
                <a:lnTo>
                  <a:pt x="54400" y="301669"/>
                </a:lnTo>
                <a:lnTo>
                  <a:pt x="57515" y="308065"/>
                </a:lnTo>
                <a:lnTo>
                  <a:pt x="58346" y="311104"/>
                </a:lnTo>
                <a:lnTo>
                  <a:pt x="61809" y="317021"/>
                </a:lnTo>
                <a:lnTo>
                  <a:pt x="64066" y="319933"/>
                </a:lnTo>
                <a:lnTo>
                  <a:pt x="66523" y="321873"/>
                </a:lnTo>
                <a:lnTo>
                  <a:pt x="69113" y="323167"/>
                </a:lnTo>
                <a:lnTo>
                  <a:pt x="74532" y="324605"/>
                </a:lnTo>
                <a:lnTo>
                  <a:pt x="80115" y="325244"/>
                </a:lnTo>
                <a:lnTo>
                  <a:pt x="81985" y="326367"/>
                </a:lnTo>
                <a:lnTo>
                  <a:pt x="83231" y="328068"/>
                </a:lnTo>
                <a:lnTo>
                  <a:pt x="84063" y="330154"/>
                </a:lnTo>
                <a:lnTo>
                  <a:pt x="85569" y="331545"/>
                </a:lnTo>
                <a:lnTo>
                  <a:pt x="87526" y="332473"/>
                </a:lnTo>
                <a:lnTo>
                  <a:pt x="92240" y="333503"/>
                </a:lnTo>
                <a:lnTo>
                  <a:pt x="100249" y="334084"/>
                </a:lnTo>
                <a:lnTo>
                  <a:pt x="108655" y="334255"/>
                </a:lnTo>
                <a:lnTo>
                  <a:pt x="140018" y="334327"/>
                </a:lnTo>
                <a:lnTo>
                  <a:pt x="141922" y="333374"/>
                </a:lnTo>
                <a:lnTo>
                  <a:pt x="143192" y="331787"/>
                </a:lnTo>
                <a:lnTo>
                  <a:pt x="144040" y="329777"/>
                </a:lnTo>
                <a:lnTo>
                  <a:pt x="145556" y="328436"/>
                </a:lnTo>
                <a:lnTo>
                  <a:pt x="147520" y="327543"/>
                </a:lnTo>
                <a:lnTo>
                  <a:pt x="149781" y="326947"/>
                </a:lnTo>
                <a:lnTo>
                  <a:pt x="151289" y="325597"/>
                </a:lnTo>
                <a:lnTo>
                  <a:pt x="152294" y="323745"/>
                </a:lnTo>
                <a:lnTo>
                  <a:pt x="152965" y="321557"/>
                </a:lnTo>
                <a:lnTo>
                  <a:pt x="154364" y="320099"/>
                </a:lnTo>
                <a:lnTo>
                  <a:pt x="156249" y="319127"/>
                </a:lnTo>
                <a:lnTo>
                  <a:pt x="158458" y="318479"/>
                </a:lnTo>
                <a:lnTo>
                  <a:pt x="163453" y="315219"/>
                </a:lnTo>
                <a:lnTo>
                  <a:pt x="166119" y="313016"/>
                </a:lnTo>
                <a:lnTo>
                  <a:pt x="169801" y="311547"/>
                </a:lnTo>
                <a:lnTo>
                  <a:pt x="174160" y="310568"/>
                </a:lnTo>
                <a:lnTo>
                  <a:pt x="178972" y="309915"/>
                </a:lnTo>
                <a:lnTo>
                  <a:pt x="182179" y="308528"/>
                </a:lnTo>
                <a:lnTo>
                  <a:pt x="184318" y="306650"/>
                </a:lnTo>
                <a:lnTo>
                  <a:pt x="185744" y="304446"/>
                </a:lnTo>
                <a:lnTo>
                  <a:pt x="192407" y="299457"/>
                </a:lnTo>
                <a:lnTo>
                  <a:pt x="200767" y="295017"/>
                </a:lnTo>
                <a:lnTo>
                  <a:pt x="207657" y="293044"/>
                </a:lnTo>
                <a:lnTo>
                  <a:pt x="209875" y="291565"/>
                </a:lnTo>
                <a:lnTo>
                  <a:pt x="211354" y="289627"/>
                </a:lnTo>
                <a:lnTo>
                  <a:pt x="212340" y="287382"/>
                </a:lnTo>
                <a:lnTo>
                  <a:pt x="218516" y="282348"/>
                </a:lnTo>
                <a:lnTo>
                  <a:pt x="222830" y="279672"/>
                </a:lnTo>
                <a:lnTo>
                  <a:pt x="225705" y="276936"/>
                </a:lnTo>
                <a:lnTo>
                  <a:pt x="227623" y="274159"/>
                </a:lnTo>
                <a:lnTo>
                  <a:pt x="228901" y="271355"/>
                </a:lnTo>
                <a:lnTo>
                  <a:pt x="230705" y="269486"/>
                </a:lnTo>
                <a:lnTo>
                  <a:pt x="232861" y="268240"/>
                </a:lnTo>
                <a:lnTo>
                  <a:pt x="235250" y="267409"/>
                </a:lnTo>
                <a:lnTo>
                  <a:pt x="236844" y="265903"/>
                </a:lnTo>
                <a:lnTo>
                  <a:pt x="237906" y="263946"/>
                </a:lnTo>
                <a:lnTo>
                  <a:pt x="238614" y="261689"/>
                </a:lnTo>
                <a:lnTo>
                  <a:pt x="240038" y="260184"/>
                </a:lnTo>
                <a:lnTo>
                  <a:pt x="241940" y="259181"/>
                </a:lnTo>
                <a:lnTo>
                  <a:pt x="244161" y="258512"/>
                </a:lnTo>
                <a:lnTo>
                  <a:pt x="249168" y="255230"/>
                </a:lnTo>
                <a:lnTo>
                  <a:pt x="251837" y="253021"/>
                </a:lnTo>
                <a:lnTo>
                  <a:pt x="253616" y="250596"/>
                </a:lnTo>
                <a:lnTo>
                  <a:pt x="257073" y="242631"/>
                </a:lnTo>
                <a:lnTo>
                  <a:pt x="262754" y="234239"/>
                </a:lnTo>
                <a:lnTo>
                  <a:pt x="265812" y="225720"/>
                </a:lnTo>
                <a:lnTo>
                  <a:pt x="271376" y="217163"/>
                </a:lnTo>
                <a:lnTo>
                  <a:pt x="273011" y="211452"/>
                </a:lnTo>
                <a:lnTo>
                  <a:pt x="273932" y="202882"/>
                </a:lnTo>
                <a:lnTo>
                  <a:pt x="275014" y="200024"/>
                </a:lnTo>
                <a:lnTo>
                  <a:pt x="278755" y="194310"/>
                </a:lnTo>
                <a:lnTo>
                  <a:pt x="281054" y="186055"/>
                </a:lnTo>
                <a:lnTo>
                  <a:pt x="282075" y="176989"/>
                </a:lnTo>
                <a:lnTo>
                  <a:pt x="282529" y="169784"/>
                </a:lnTo>
                <a:lnTo>
                  <a:pt x="282784" y="160373"/>
                </a:lnTo>
                <a:lnTo>
                  <a:pt x="282892" y="100013"/>
                </a:lnTo>
                <a:lnTo>
                  <a:pt x="281940" y="98108"/>
                </a:lnTo>
                <a:lnTo>
                  <a:pt x="280352" y="96837"/>
                </a:lnTo>
                <a:lnTo>
                  <a:pt x="278341" y="95991"/>
                </a:lnTo>
                <a:lnTo>
                  <a:pt x="277000" y="94474"/>
                </a:lnTo>
                <a:lnTo>
                  <a:pt x="276107" y="92510"/>
                </a:lnTo>
                <a:lnTo>
                  <a:pt x="275511" y="90249"/>
                </a:lnTo>
                <a:lnTo>
                  <a:pt x="274161" y="88741"/>
                </a:lnTo>
                <a:lnTo>
                  <a:pt x="272309" y="87735"/>
                </a:lnTo>
                <a:lnTo>
                  <a:pt x="270122" y="87065"/>
                </a:lnTo>
                <a:lnTo>
                  <a:pt x="268663" y="85666"/>
                </a:lnTo>
                <a:lnTo>
                  <a:pt x="267691" y="83781"/>
                </a:lnTo>
                <a:lnTo>
                  <a:pt x="266612" y="79146"/>
                </a:lnTo>
                <a:lnTo>
                  <a:pt x="266131" y="73911"/>
                </a:lnTo>
                <a:lnTo>
                  <a:pt x="265051" y="72134"/>
                </a:lnTo>
                <a:lnTo>
                  <a:pt x="263378" y="70950"/>
                </a:lnTo>
                <a:lnTo>
                  <a:pt x="261310" y="70160"/>
                </a:lnTo>
                <a:lnTo>
                  <a:pt x="259931" y="68680"/>
                </a:lnTo>
                <a:lnTo>
                  <a:pt x="259013" y="66742"/>
                </a:lnTo>
                <a:lnTo>
                  <a:pt x="258400" y="64497"/>
                </a:lnTo>
                <a:lnTo>
                  <a:pt x="257039" y="63001"/>
                </a:lnTo>
                <a:lnTo>
                  <a:pt x="255179" y="62003"/>
                </a:lnTo>
                <a:lnTo>
                  <a:pt x="252987" y="61338"/>
                </a:lnTo>
                <a:lnTo>
                  <a:pt x="251525" y="59942"/>
                </a:lnTo>
                <a:lnTo>
                  <a:pt x="250551" y="58059"/>
                </a:lnTo>
                <a:lnTo>
                  <a:pt x="249901" y="55851"/>
                </a:lnTo>
                <a:lnTo>
                  <a:pt x="248516" y="54379"/>
                </a:lnTo>
                <a:lnTo>
                  <a:pt x="246639" y="53398"/>
                </a:lnTo>
                <a:lnTo>
                  <a:pt x="242015" y="52307"/>
                </a:lnTo>
                <a:lnTo>
                  <a:pt x="236784" y="51823"/>
                </a:lnTo>
                <a:lnTo>
                  <a:pt x="235009" y="50741"/>
                </a:lnTo>
                <a:lnTo>
                  <a:pt x="233825" y="49068"/>
                </a:lnTo>
                <a:lnTo>
                  <a:pt x="233036" y="46999"/>
                </a:lnTo>
                <a:lnTo>
                  <a:pt x="231557" y="45620"/>
                </a:lnTo>
                <a:lnTo>
                  <a:pt x="229619" y="44701"/>
                </a:lnTo>
                <a:lnTo>
                  <a:pt x="227374" y="44088"/>
                </a:lnTo>
                <a:lnTo>
                  <a:pt x="225877" y="42727"/>
                </a:lnTo>
                <a:lnTo>
                  <a:pt x="224880" y="40867"/>
                </a:lnTo>
                <a:lnTo>
                  <a:pt x="224214" y="38675"/>
                </a:lnTo>
                <a:lnTo>
                  <a:pt x="222818" y="37213"/>
                </a:lnTo>
                <a:lnTo>
                  <a:pt x="220936" y="36239"/>
                </a:lnTo>
                <a:lnTo>
                  <a:pt x="216303" y="35156"/>
                </a:lnTo>
                <a:lnTo>
                  <a:pt x="213735" y="34868"/>
                </a:lnTo>
                <a:lnTo>
                  <a:pt x="205740" y="3429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Corresponding 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Corresponding angles are in the same position, relative to the parallel lines and the transversal.  If the lines are parallel, they are congruent.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657600"/>
            <a:ext cx="69723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7"/>
          <p:cNvSpPr/>
          <p:nvPr/>
        </p:nvSpPr>
        <p:spPr>
          <a:xfrm>
            <a:off x="2060257" y="5023494"/>
            <a:ext cx="480061" cy="351464"/>
          </a:xfrm>
          <a:custGeom>
            <a:avLst/>
            <a:gdLst/>
            <a:ahLst/>
            <a:cxnLst/>
            <a:rect l="0" t="0" r="0" b="0"/>
            <a:pathLst>
              <a:path w="480061" h="351464">
                <a:moveTo>
                  <a:pt x="325755" y="42853"/>
                </a:moveTo>
                <a:lnTo>
                  <a:pt x="321204" y="42853"/>
                </a:lnTo>
                <a:lnTo>
                  <a:pt x="319863" y="41901"/>
                </a:lnTo>
                <a:lnTo>
                  <a:pt x="318970" y="40313"/>
                </a:lnTo>
                <a:lnTo>
                  <a:pt x="318374" y="38303"/>
                </a:lnTo>
                <a:lnTo>
                  <a:pt x="317024" y="36962"/>
                </a:lnTo>
                <a:lnTo>
                  <a:pt x="315172" y="36068"/>
                </a:lnTo>
                <a:lnTo>
                  <a:pt x="310574" y="35075"/>
                </a:lnTo>
                <a:lnTo>
                  <a:pt x="305355" y="34634"/>
                </a:lnTo>
                <a:lnTo>
                  <a:pt x="292512" y="29834"/>
                </a:lnTo>
                <a:lnTo>
                  <a:pt x="281192" y="22380"/>
                </a:lnTo>
                <a:lnTo>
                  <a:pt x="269754" y="19467"/>
                </a:lnTo>
                <a:lnTo>
                  <a:pt x="256098" y="17219"/>
                </a:lnTo>
                <a:lnTo>
                  <a:pt x="238653" y="11551"/>
                </a:lnTo>
                <a:lnTo>
                  <a:pt x="226075" y="9448"/>
                </a:lnTo>
                <a:lnTo>
                  <a:pt x="216048" y="8956"/>
                </a:lnTo>
                <a:lnTo>
                  <a:pt x="199693" y="8680"/>
                </a:lnTo>
                <a:lnTo>
                  <a:pt x="182781" y="8598"/>
                </a:lnTo>
                <a:lnTo>
                  <a:pt x="179004" y="7633"/>
                </a:lnTo>
                <a:lnTo>
                  <a:pt x="176486" y="6038"/>
                </a:lnTo>
                <a:lnTo>
                  <a:pt x="174807" y="4023"/>
                </a:lnTo>
                <a:lnTo>
                  <a:pt x="172736" y="2679"/>
                </a:lnTo>
                <a:lnTo>
                  <a:pt x="167894" y="1185"/>
                </a:lnTo>
                <a:lnTo>
                  <a:pt x="154213" y="148"/>
                </a:lnTo>
                <a:lnTo>
                  <a:pt x="140005" y="12"/>
                </a:lnTo>
                <a:lnTo>
                  <a:pt x="134297" y="0"/>
                </a:lnTo>
                <a:lnTo>
                  <a:pt x="132394" y="949"/>
                </a:lnTo>
                <a:lnTo>
                  <a:pt x="131125" y="2535"/>
                </a:lnTo>
                <a:lnTo>
                  <a:pt x="130279" y="4544"/>
                </a:lnTo>
                <a:lnTo>
                  <a:pt x="128763" y="5884"/>
                </a:lnTo>
                <a:lnTo>
                  <a:pt x="126799" y="6777"/>
                </a:lnTo>
                <a:lnTo>
                  <a:pt x="122078" y="7769"/>
                </a:lnTo>
                <a:lnTo>
                  <a:pt x="116804" y="8210"/>
                </a:lnTo>
                <a:lnTo>
                  <a:pt x="115017" y="9280"/>
                </a:lnTo>
                <a:lnTo>
                  <a:pt x="113825" y="10946"/>
                </a:lnTo>
                <a:lnTo>
                  <a:pt x="113031" y="13009"/>
                </a:lnTo>
                <a:lnTo>
                  <a:pt x="111549" y="14385"/>
                </a:lnTo>
                <a:lnTo>
                  <a:pt x="109609" y="15302"/>
                </a:lnTo>
                <a:lnTo>
                  <a:pt x="107362" y="15913"/>
                </a:lnTo>
                <a:lnTo>
                  <a:pt x="102327" y="19132"/>
                </a:lnTo>
                <a:lnTo>
                  <a:pt x="91332" y="28960"/>
                </a:lnTo>
                <a:lnTo>
                  <a:pt x="88511" y="30734"/>
                </a:lnTo>
                <a:lnTo>
                  <a:pt x="79989" y="34182"/>
                </a:lnTo>
                <a:lnTo>
                  <a:pt x="71431" y="39861"/>
                </a:lnTo>
                <a:lnTo>
                  <a:pt x="62863" y="42919"/>
                </a:lnTo>
                <a:lnTo>
                  <a:pt x="54292" y="49434"/>
                </a:lnTo>
                <a:lnTo>
                  <a:pt x="42862" y="60169"/>
                </a:lnTo>
                <a:lnTo>
                  <a:pt x="40005" y="62969"/>
                </a:lnTo>
                <a:lnTo>
                  <a:pt x="38100" y="65789"/>
                </a:lnTo>
                <a:lnTo>
                  <a:pt x="34466" y="74308"/>
                </a:lnTo>
                <a:lnTo>
                  <a:pt x="28733" y="82864"/>
                </a:lnTo>
                <a:lnTo>
                  <a:pt x="27058" y="88576"/>
                </a:lnTo>
                <a:lnTo>
                  <a:pt x="25659" y="90480"/>
                </a:lnTo>
                <a:lnTo>
                  <a:pt x="23773" y="91749"/>
                </a:lnTo>
                <a:lnTo>
                  <a:pt x="21564" y="92596"/>
                </a:lnTo>
                <a:lnTo>
                  <a:pt x="20091" y="94112"/>
                </a:lnTo>
                <a:lnTo>
                  <a:pt x="19109" y="96076"/>
                </a:lnTo>
                <a:lnTo>
                  <a:pt x="18454" y="98337"/>
                </a:lnTo>
                <a:lnTo>
                  <a:pt x="17065" y="99845"/>
                </a:lnTo>
                <a:lnTo>
                  <a:pt x="15187" y="100850"/>
                </a:lnTo>
                <a:lnTo>
                  <a:pt x="12982" y="101521"/>
                </a:lnTo>
                <a:lnTo>
                  <a:pt x="11512" y="102920"/>
                </a:lnTo>
                <a:lnTo>
                  <a:pt x="10532" y="104805"/>
                </a:lnTo>
                <a:lnTo>
                  <a:pt x="9444" y="109439"/>
                </a:lnTo>
                <a:lnTo>
                  <a:pt x="8745" y="120176"/>
                </a:lnTo>
                <a:lnTo>
                  <a:pt x="8687" y="122977"/>
                </a:lnTo>
                <a:lnTo>
                  <a:pt x="7697" y="125797"/>
                </a:lnTo>
                <a:lnTo>
                  <a:pt x="2704" y="134316"/>
                </a:lnTo>
                <a:lnTo>
                  <a:pt x="1202" y="140018"/>
                </a:lnTo>
                <a:lnTo>
                  <a:pt x="356" y="148584"/>
                </a:lnTo>
                <a:lnTo>
                  <a:pt x="106" y="157154"/>
                </a:lnTo>
                <a:lnTo>
                  <a:pt x="0" y="200015"/>
                </a:lnTo>
                <a:lnTo>
                  <a:pt x="2540" y="208271"/>
                </a:lnTo>
                <a:lnTo>
                  <a:pt x="5891" y="217337"/>
                </a:lnTo>
                <a:lnTo>
                  <a:pt x="7778" y="227797"/>
                </a:lnTo>
                <a:lnTo>
                  <a:pt x="8220" y="233952"/>
                </a:lnTo>
                <a:lnTo>
                  <a:pt x="9289" y="236928"/>
                </a:lnTo>
                <a:lnTo>
                  <a:pt x="14394" y="245666"/>
                </a:lnTo>
                <a:lnTo>
                  <a:pt x="17283" y="254287"/>
                </a:lnTo>
                <a:lnTo>
                  <a:pt x="23747" y="262874"/>
                </a:lnTo>
                <a:lnTo>
                  <a:pt x="28969" y="268593"/>
                </a:lnTo>
                <a:lnTo>
                  <a:pt x="30743" y="271451"/>
                </a:lnTo>
                <a:lnTo>
                  <a:pt x="34192" y="280025"/>
                </a:lnTo>
                <a:lnTo>
                  <a:pt x="39870" y="288598"/>
                </a:lnTo>
                <a:lnTo>
                  <a:pt x="41532" y="294313"/>
                </a:lnTo>
                <a:lnTo>
                  <a:pt x="42928" y="296218"/>
                </a:lnTo>
                <a:lnTo>
                  <a:pt x="44811" y="297488"/>
                </a:lnTo>
                <a:lnTo>
                  <a:pt x="47019" y="298335"/>
                </a:lnTo>
                <a:lnTo>
                  <a:pt x="48491" y="299852"/>
                </a:lnTo>
                <a:lnTo>
                  <a:pt x="49472" y="301815"/>
                </a:lnTo>
                <a:lnTo>
                  <a:pt x="50563" y="306538"/>
                </a:lnTo>
                <a:lnTo>
                  <a:pt x="51048" y="311811"/>
                </a:lnTo>
                <a:lnTo>
                  <a:pt x="52129" y="313598"/>
                </a:lnTo>
                <a:lnTo>
                  <a:pt x="53803" y="314791"/>
                </a:lnTo>
                <a:lnTo>
                  <a:pt x="58202" y="316114"/>
                </a:lnTo>
                <a:lnTo>
                  <a:pt x="63333" y="316703"/>
                </a:lnTo>
                <a:lnTo>
                  <a:pt x="65082" y="317812"/>
                </a:lnTo>
                <a:lnTo>
                  <a:pt x="66248" y="319504"/>
                </a:lnTo>
                <a:lnTo>
                  <a:pt x="67025" y="321584"/>
                </a:lnTo>
                <a:lnTo>
                  <a:pt x="68496" y="322971"/>
                </a:lnTo>
                <a:lnTo>
                  <a:pt x="70429" y="323897"/>
                </a:lnTo>
                <a:lnTo>
                  <a:pt x="72670" y="324513"/>
                </a:lnTo>
                <a:lnTo>
                  <a:pt x="74164" y="325876"/>
                </a:lnTo>
                <a:lnTo>
                  <a:pt x="75160" y="327737"/>
                </a:lnTo>
                <a:lnTo>
                  <a:pt x="75824" y="329931"/>
                </a:lnTo>
                <a:lnTo>
                  <a:pt x="77219" y="331393"/>
                </a:lnTo>
                <a:lnTo>
                  <a:pt x="79102" y="332369"/>
                </a:lnTo>
                <a:lnTo>
                  <a:pt x="81310" y="333018"/>
                </a:lnTo>
                <a:lnTo>
                  <a:pt x="86303" y="336281"/>
                </a:lnTo>
                <a:lnTo>
                  <a:pt x="88968" y="338484"/>
                </a:lnTo>
                <a:lnTo>
                  <a:pt x="91697" y="339953"/>
                </a:lnTo>
                <a:lnTo>
                  <a:pt x="97269" y="341585"/>
                </a:lnTo>
                <a:lnTo>
                  <a:pt x="99136" y="342973"/>
                </a:lnTo>
                <a:lnTo>
                  <a:pt x="100381" y="344851"/>
                </a:lnTo>
                <a:lnTo>
                  <a:pt x="101211" y="347055"/>
                </a:lnTo>
                <a:lnTo>
                  <a:pt x="102716" y="348524"/>
                </a:lnTo>
                <a:lnTo>
                  <a:pt x="104672" y="349504"/>
                </a:lnTo>
                <a:lnTo>
                  <a:pt x="109386" y="350593"/>
                </a:lnTo>
                <a:lnTo>
                  <a:pt x="122978" y="351348"/>
                </a:lnTo>
                <a:lnTo>
                  <a:pt x="242885" y="351463"/>
                </a:lnTo>
                <a:lnTo>
                  <a:pt x="244791" y="350511"/>
                </a:lnTo>
                <a:lnTo>
                  <a:pt x="246061" y="348923"/>
                </a:lnTo>
                <a:lnTo>
                  <a:pt x="246908" y="346913"/>
                </a:lnTo>
                <a:lnTo>
                  <a:pt x="249378" y="345572"/>
                </a:lnTo>
                <a:lnTo>
                  <a:pt x="261003" y="343685"/>
                </a:lnTo>
                <a:lnTo>
                  <a:pt x="267766" y="343244"/>
                </a:lnTo>
                <a:lnTo>
                  <a:pt x="270904" y="342174"/>
                </a:lnTo>
                <a:lnTo>
                  <a:pt x="279869" y="337069"/>
                </a:lnTo>
                <a:lnTo>
                  <a:pt x="285676" y="335541"/>
                </a:lnTo>
                <a:lnTo>
                  <a:pt x="300028" y="334479"/>
                </a:lnTo>
                <a:lnTo>
                  <a:pt x="302889" y="334425"/>
                </a:lnTo>
                <a:lnTo>
                  <a:pt x="305748" y="333437"/>
                </a:lnTo>
                <a:lnTo>
                  <a:pt x="314324" y="328448"/>
                </a:lnTo>
                <a:lnTo>
                  <a:pt x="320039" y="326947"/>
                </a:lnTo>
                <a:lnTo>
                  <a:pt x="332422" y="325983"/>
                </a:lnTo>
                <a:lnTo>
                  <a:pt x="341736" y="325851"/>
                </a:lnTo>
                <a:lnTo>
                  <a:pt x="344981" y="324864"/>
                </a:lnTo>
                <a:lnTo>
                  <a:pt x="347145" y="323252"/>
                </a:lnTo>
                <a:lnTo>
                  <a:pt x="348588" y="321226"/>
                </a:lnTo>
                <a:lnTo>
                  <a:pt x="350502" y="319875"/>
                </a:lnTo>
                <a:lnTo>
                  <a:pt x="355169" y="318374"/>
                </a:lnTo>
                <a:lnTo>
                  <a:pt x="356794" y="317021"/>
                </a:lnTo>
                <a:lnTo>
                  <a:pt x="357878" y="315167"/>
                </a:lnTo>
                <a:lnTo>
                  <a:pt x="358600" y="312978"/>
                </a:lnTo>
                <a:lnTo>
                  <a:pt x="360034" y="311519"/>
                </a:lnTo>
                <a:lnTo>
                  <a:pt x="361943" y="310546"/>
                </a:lnTo>
                <a:lnTo>
                  <a:pt x="366603" y="309466"/>
                </a:lnTo>
                <a:lnTo>
                  <a:pt x="380159" y="308715"/>
                </a:lnTo>
                <a:lnTo>
                  <a:pt x="382027" y="307724"/>
                </a:lnTo>
                <a:lnTo>
                  <a:pt x="383272" y="306111"/>
                </a:lnTo>
                <a:lnTo>
                  <a:pt x="384102" y="304083"/>
                </a:lnTo>
                <a:lnTo>
                  <a:pt x="385608" y="302732"/>
                </a:lnTo>
                <a:lnTo>
                  <a:pt x="387564" y="301830"/>
                </a:lnTo>
                <a:lnTo>
                  <a:pt x="392278" y="300829"/>
                </a:lnTo>
                <a:lnTo>
                  <a:pt x="405870" y="300134"/>
                </a:lnTo>
                <a:lnTo>
                  <a:pt x="407740" y="298194"/>
                </a:lnTo>
                <a:lnTo>
                  <a:pt x="408987" y="294995"/>
                </a:lnTo>
                <a:lnTo>
                  <a:pt x="409818" y="290957"/>
                </a:lnTo>
                <a:lnTo>
                  <a:pt x="411325" y="288266"/>
                </a:lnTo>
                <a:lnTo>
                  <a:pt x="413281" y="286472"/>
                </a:lnTo>
                <a:lnTo>
                  <a:pt x="415538" y="285276"/>
                </a:lnTo>
                <a:lnTo>
                  <a:pt x="420586" y="283946"/>
                </a:lnTo>
                <a:lnTo>
                  <a:pt x="423266" y="283592"/>
                </a:lnTo>
                <a:lnTo>
                  <a:pt x="426005" y="282403"/>
                </a:lnTo>
                <a:lnTo>
                  <a:pt x="431588" y="278542"/>
                </a:lnTo>
                <a:lnTo>
                  <a:pt x="433458" y="276179"/>
                </a:lnTo>
                <a:lnTo>
                  <a:pt x="434704" y="273651"/>
                </a:lnTo>
                <a:lnTo>
                  <a:pt x="435536" y="271014"/>
                </a:lnTo>
                <a:lnTo>
                  <a:pt x="438999" y="265543"/>
                </a:lnTo>
                <a:lnTo>
                  <a:pt x="446304" y="257108"/>
                </a:lnTo>
                <a:lnTo>
                  <a:pt x="448983" y="254269"/>
                </a:lnTo>
                <a:lnTo>
                  <a:pt x="451722" y="252378"/>
                </a:lnTo>
                <a:lnTo>
                  <a:pt x="457305" y="250275"/>
                </a:lnTo>
                <a:lnTo>
                  <a:pt x="459175" y="248762"/>
                </a:lnTo>
                <a:lnTo>
                  <a:pt x="460422" y="246800"/>
                </a:lnTo>
                <a:lnTo>
                  <a:pt x="461253" y="244541"/>
                </a:lnTo>
                <a:lnTo>
                  <a:pt x="462760" y="243034"/>
                </a:lnTo>
                <a:lnTo>
                  <a:pt x="464716" y="242030"/>
                </a:lnTo>
                <a:lnTo>
                  <a:pt x="466973" y="241359"/>
                </a:lnTo>
                <a:lnTo>
                  <a:pt x="468478" y="239961"/>
                </a:lnTo>
                <a:lnTo>
                  <a:pt x="469481" y="238076"/>
                </a:lnTo>
                <a:lnTo>
                  <a:pt x="470596" y="233441"/>
                </a:lnTo>
                <a:lnTo>
                  <a:pt x="471091" y="228207"/>
                </a:lnTo>
                <a:lnTo>
                  <a:pt x="472176" y="225477"/>
                </a:lnTo>
                <a:lnTo>
                  <a:pt x="477300" y="217084"/>
                </a:lnTo>
                <a:lnTo>
                  <a:pt x="478833" y="211412"/>
                </a:lnTo>
                <a:lnTo>
                  <a:pt x="479697" y="202863"/>
                </a:lnTo>
                <a:lnTo>
                  <a:pt x="479952" y="194297"/>
                </a:lnTo>
                <a:lnTo>
                  <a:pt x="480060" y="151438"/>
                </a:lnTo>
                <a:lnTo>
                  <a:pt x="479107" y="149533"/>
                </a:lnTo>
                <a:lnTo>
                  <a:pt x="477520" y="148263"/>
                </a:lnTo>
                <a:lnTo>
                  <a:pt x="475509" y="147416"/>
                </a:lnTo>
                <a:lnTo>
                  <a:pt x="474168" y="145899"/>
                </a:lnTo>
                <a:lnTo>
                  <a:pt x="473275" y="143936"/>
                </a:lnTo>
                <a:lnTo>
                  <a:pt x="472679" y="141674"/>
                </a:lnTo>
                <a:lnTo>
                  <a:pt x="471329" y="140166"/>
                </a:lnTo>
                <a:lnTo>
                  <a:pt x="469477" y="139161"/>
                </a:lnTo>
                <a:lnTo>
                  <a:pt x="467290" y="138491"/>
                </a:lnTo>
                <a:lnTo>
                  <a:pt x="465831" y="137091"/>
                </a:lnTo>
                <a:lnTo>
                  <a:pt x="464859" y="135206"/>
                </a:lnTo>
                <a:lnTo>
                  <a:pt x="464211" y="132997"/>
                </a:lnTo>
                <a:lnTo>
                  <a:pt x="460951" y="128002"/>
                </a:lnTo>
                <a:lnTo>
                  <a:pt x="458748" y="125337"/>
                </a:lnTo>
                <a:lnTo>
                  <a:pt x="457280" y="122607"/>
                </a:lnTo>
                <a:lnTo>
                  <a:pt x="454260" y="114214"/>
                </a:lnTo>
                <a:lnTo>
                  <a:pt x="447757" y="105696"/>
                </a:lnTo>
                <a:lnTo>
                  <a:pt x="442525" y="99993"/>
                </a:lnTo>
                <a:lnTo>
                  <a:pt x="439797" y="98091"/>
                </a:lnTo>
                <a:lnTo>
                  <a:pt x="434225" y="95979"/>
                </a:lnTo>
                <a:lnTo>
                  <a:pt x="432358" y="94463"/>
                </a:lnTo>
                <a:lnTo>
                  <a:pt x="431114" y="92500"/>
                </a:lnTo>
                <a:lnTo>
                  <a:pt x="430284" y="90238"/>
                </a:lnTo>
                <a:lnTo>
                  <a:pt x="428779" y="88730"/>
                </a:lnTo>
                <a:lnTo>
                  <a:pt x="426822" y="87726"/>
                </a:lnTo>
                <a:lnTo>
                  <a:pt x="424566" y="87056"/>
                </a:lnTo>
                <a:lnTo>
                  <a:pt x="423061" y="85656"/>
                </a:lnTo>
                <a:lnTo>
                  <a:pt x="422058" y="83771"/>
                </a:lnTo>
                <a:lnTo>
                  <a:pt x="421390" y="81562"/>
                </a:lnTo>
                <a:lnTo>
                  <a:pt x="419991" y="80089"/>
                </a:lnTo>
                <a:lnTo>
                  <a:pt x="418107" y="79107"/>
                </a:lnTo>
                <a:lnTo>
                  <a:pt x="415898" y="78453"/>
                </a:lnTo>
                <a:lnTo>
                  <a:pt x="410904" y="75185"/>
                </a:lnTo>
                <a:lnTo>
                  <a:pt x="408238" y="72980"/>
                </a:lnTo>
                <a:lnTo>
                  <a:pt x="405509" y="71510"/>
                </a:lnTo>
                <a:lnTo>
                  <a:pt x="399936" y="69877"/>
                </a:lnTo>
                <a:lnTo>
                  <a:pt x="385747" y="68743"/>
                </a:lnTo>
                <a:lnTo>
                  <a:pt x="374330" y="68605"/>
                </a:lnTo>
                <a:lnTo>
                  <a:pt x="372425" y="67641"/>
                </a:lnTo>
                <a:lnTo>
                  <a:pt x="371156" y="66046"/>
                </a:lnTo>
                <a:lnTo>
                  <a:pt x="370310" y="64030"/>
                </a:lnTo>
                <a:lnTo>
                  <a:pt x="368793" y="62686"/>
                </a:lnTo>
                <a:lnTo>
                  <a:pt x="366830" y="61790"/>
                </a:lnTo>
                <a:lnTo>
                  <a:pt x="362108" y="60794"/>
                </a:lnTo>
                <a:lnTo>
                  <a:pt x="348510" y="60103"/>
                </a:lnTo>
                <a:lnTo>
                  <a:pt x="308610" y="59998"/>
                </a:lnTo>
              </a:path>
            </a:pathLst>
          </a:custGeom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"/>
          <p:cNvSpPr/>
          <p:nvPr/>
        </p:nvSpPr>
        <p:spPr>
          <a:xfrm>
            <a:off x="3286125" y="4346266"/>
            <a:ext cx="317182" cy="291455"/>
          </a:xfrm>
          <a:custGeom>
            <a:avLst/>
            <a:gdLst/>
            <a:ahLst/>
            <a:cxnLst/>
            <a:rect l="0" t="0" r="0" b="0"/>
            <a:pathLst>
              <a:path w="317182" h="291455">
                <a:moveTo>
                  <a:pt x="282892" y="51426"/>
                </a:moveTo>
                <a:lnTo>
                  <a:pt x="278341" y="51426"/>
                </a:lnTo>
                <a:lnTo>
                  <a:pt x="277000" y="50474"/>
                </a:lnTo>
                <a:lnTo>
                  <a:pt x="276107" y="48887"/>
                </a:lnTo>
                <a:lnTo>
                  <a:pt x="275114" y="44582"/>
                </a:lnTo>
                <a:lnTo>
                  <a:pt x="274673" y="39494"/>
                </a:lnTo>
                <a:lnTo>
                  <a:pt x="272650" y="37757"/>
                </a:lnTo>
                <a:lnTo>
                  <a:pt x="269397" y="36598"/>
                </a:lnTo>
                <a:lnTo>
                  <a:pt x="265322" y="35826"/>
                </a:lnTo>
                <a:lnTo>
                  <a:pt x="262607" y="34358"/>
                </a:lnTo>
                <a:lnTo>
                  <a:pt x="260796" y="32427"/>
                </a:lnTo>
                <a:lnTo>
                  <a:pt x="259589" y="30188"/>
                </a:lnTo>
                <a:lnTo>
                  <a:pt x="257831" y="28695"/>
                </a:lnTo>
                <a:lnTo>
                  <a:pt x="255707" y="27699"/>
                </a:lnTo>
                <a:lnTo>
                  <a:pt x="250807" y="26594"/>
                </a:lnTo>
                <a:lnTo>
                  <a:pt x="245455" y="26102"/>
                </a:lnTo>
                <a:lnTo>
                  <a:pt x="242694" y="25019"/>
                </a:lnTo>
                <a:lnTo>
                  <a:pt x="234257" y="19895"/>
                </a:lnTo>
                <a:lnTo>
                  <a:pt x="225725" y="17001"/>
                </a:lnTo>
                <a:lnTo>
                  <a:pt x="217165" y="11487"/>
                </a:lnTo>
                <a:lnTo>
                  <a:pt x="211452" y="9863"/>
                </a:lnTo>
                <a:lnTo>
                  <a:pt x="202882" y="8949"/>
                </a:lnTo>
                <a:lnTo>
                  <a:pt x="194309" y="8678"/>
                </a:lnTo>
                <a:lnTo>
                  <a:pt x="185737" y="8597"/>
                </a:lnTo>
                <a:lnTo>
                  <a:pt x="182879" y="7634"/>
                </a:lnTo>
                <a:lnTo>
                  <a:pt x="174307" y="2679"/>
                </a:lnTo>
                <a:lnTo>
                  <a:pt x="168592" y="1186"/>
                </a:lnTo>
                <a:lnTo>
                  <a:pt x="160019" y="345"/>
                </a:lnTo>
                <a:lnTo>
                  <a:pt x="151447" y="96"/>
                </a:lnTo>
                <a:lnTo>
                  <a:pt x="134302" y="0"/>
                </a:lnTo>
                <a:lnTo>
                  <a:pt x="131445" y="950"/>
                </a:lnTo>
                <a:lnTo>
                  <a:pt x="122872" y="5885"/>
                </a:lnTo>
                <a:lnTo>
                  <a:pt x="117157" y="7373"/>
                </a:lnTo>
                <a:lnTo>
                  <a:pt x="108584" y="8211"/>
                </a:lnTo>
                <a:lnTo>
                  <a:pt x="106679" y="9281"/>
                </a:lnTo>
                <a:lnTo>
                  <a:pt x="105409" y="10947"/>
                </a:lnTo>
                <a:lnTo>
                  <a:pt x="104562" y="13010"/>
                </a:lnTo>
                <a:lnTo>
                  <a:pt x="103046" y="14385"/>
                </a:lnTo>
                <a:lnTo>
                  <a:pt x="101082" y="15302"/>
                </a:lnTo>
                <a:lnTo>
                  <a:pt x="98821" y="15914"/>
                </a:lnTo>
                <a:lnTo>
                  <a:pt x="97313" y="17274"/>
                </a:lnTo>
                <a:lnTo>
                  <a:pt x="96308" y="19133"/>
                </a:lnTo>
                <a:lnTo>
                  <a:pt x="95637" y="21325"/>
                </a:lnTo>
                <a:lnTo>
                  <a:pt x="94238" y="22786"/>
                </a:lnTo>
                <a:lnTo>
                  <a:pt x="92353" y="23760"/>
                </a:lnTo>
                <a:lnTo>
                  <a:pt x="87718" y="24843"/>
                </a:lnTo>
                <a:lnTo>
                  <a:pt x="82483" y="25324"/>
                </a:lnTo>
                <a:lnTo>
                  <a:pt x="80706" y="26405"/>
                </a:lnTo>
                <a:lnTo>
                  <a:pt x="79521" y="28078"/>
                </a:lnTo>
                <a:lnTo>
                  <a:pt x="78205" y="32476"/>
                </a:lnTo>
                <a:lnTo>
                  <a:pt x="77620" y="37607"/>
                </a:lnTo>
                <a:lnTo>
                  <a:pt x="76511" y="39356"/>
                </a:lnTo>
                <a:lnTo>
                  <a:pt x="74820" y="40522"/>
                </a:lnTo>
                <a:lnTo>
                  <a:pt x="72740" y="41299"/>
                </a:lnTo>
                <a:lnTo>
                  <a:pt x="65261" y="46944"/>
                </a:lnTo>
                <a:lnTo>
                  <a:pt x="63510" y="49390"/>
                </a:lnTo>
                <a:lnTo>
                  <a:pt x="61564" y="54649"/>
                </a:lnTo>
                <a:lnTo>
                  <a:pt x="59140" y="57384"/>
                </a:lnTo>
                <a:lnTo>
                  <a:pt x="51367" y="62964"/>
                </a:lnTo>
                <a:lnTo>
                  <a:pt x="48531" y="65786"/>
                </a:lnTo>
                <a:lnTo>
                  <a:pt x="46642" y="68619"/>
                </a:lnTo>
                <a:lnTo>
                  <a:pt x="45382" y="71460"/>
                </a:lnTo>
                <a:lnTo>
                  <a:pt x="43589" y="73355"/>
                </a:lnTo>
                <a:lnTo>
                  <a:pt x="41442" y="74618"/>
                </a:lnTo>
                <a:lnTo>
                  <a:pt x="39058" y="75460"/>
                </a:lnTo>
                <a:lnTo>
                  <a:pt x="37468" y="76974"/>
                </a:lnTo>
                <a:lnTo>
                  <a:pt x="36409" y="78935"/>
                </a:lnTo>
                <a:lnTo>
                  <a:pt x="35702" y="81195"/>
                </a:lnTo>
                <a:lnTo>
                  <a:pt x="34279" y="82702"/>
                </a:lnTo>
                <a:lnTo>
                  <a:pt x="32378" y="83707"/>
                </a:lnTo>
                <a:lnTo>
                  <a:pt x="30157" y="84377"/>
                </a:lnTo>
                <a:lnTo>
                  <a:pt x="28677" y="85776"/>
                </a:lnTo>
                <a:lnTo>
                  <a:pt x="27690" y="87661"/>
                </a:lnTo>
                <a:lnTo>
                  <a:pt x="27033" y="89870"/>
                </a:lnTo>
                <a:lnTo>
                  <a:pt x="25642" y="91343"/>
                </a:lnTo>
                <a:lnTo>
                  <a:pt x="23762" y="92325"/>
                </a:lnTo>
                <a:lnTo>
                  <a:pt x="21556" y="92980"/>
                </a:lnTo>
                <a:lnTo>
                  <a:pt x="20085" y="94369"/>
                </a:lnTo>
                <a:lnTo>
                  <a:pt x="19105" y="96247"/>
                </a:lnTo>
                <a:lnTo>
                  <a:pt x="18016" y="100874"/>
                </a:lnTo>
                <a:lnTo>
                  <a:pt x="17532" y="106105"/>
                </a:lnTo>
                <a:lnTo>
                  <a:pt x="16450" y="107881"/>
                </a:lnTo>
                <a:lnTo>
                  <a:pt x="14777" y="109065"/>
                </a:lnTo>
                <a:lnTo>
                  <a:pt x="12708" y="109855"/>
                </a:lnTo>
                <a:lnTo>
                  <a:pt x="11329" y="111334"/>
                </a:lnTo>
                <a:lnTo>
                  <a:pt x="10410" y="113272"/>
                </a:lnTo>
                <a:lnTo>
                  <a:pt x="9389" y="117966"/>
                </a:lnTo>
                <a:lnTo>
                  <a:pt x="8935" y="123227"/>
                </a:lnTo>
                <a:lnTo>
                  <a:pt x="7861" y="125011"/>
                </a:lnTo>
                <a:lnTo>
                  <a:pt x="6193" y="126200"/>
                </a:lnTo>
                <a:lnTo>
                  <a:pt x="4129" y="126993"/>
                </a:lnTo>
                <a:lnTo>
                  <a:pt x="2752" y="128474"/>
                </a:lnTo>
                <a:lnTo>
                  <a:pt x="1835" y="130414"/>
                </a:lnTo>
                <a:lnTo>
                  <a:pt x="815" y="135110"/>
                </a:lnTo>
                <a:lnTo>
                  <a:pt x="241" y="143108"/>
                </a:lnTo>
                <a:lnTo>
                  <a:pt x="71" y="151510"/>
                </a:lnTo>
                <a:lnTo>
                  <a:pt x="0" y="208588"/>
                </a:lnTo>
                <a:lnTo>
                  <a:pt x="952" y="210493"/>
                </a:lnTo>
                <a:lnTo>
                  <a:pt x="2539" y="211764"/>
                </a:lnTo>
                <a:lnTo>
                  <a:pt x="4550" y="212610"/>
                </a:lnTo>
                <a:lnTo>
                  <a:pt x="5891" y="214127"/>
                </a:lnTo>
                <a:lnTo>
                  <a:pt x="6785" y="216091"/>
                </a:lnTo>
                <a:lnTo>
                  <a:pt x="7778" y="220813"/>
                </a:lnTo>
                <a:lnTo>
                  <a:pt x="8219" y="226087"/>
                </a:lnTo>
                <a:lnTo>
                  <a:pt x="9289" y="227874"/>
                </a:lnTo>
                <a:lnTo>
                  <a:pt x="10955" y="229066"/>
                </a:lnTo>
                <a:lnTo>
                  <a:pt x="13018" y="229860"/>
                </a:lnTo>
                <a:lnTo>
                  <a:pt x="14394" y="231342"/>
                </a:lnTo>
                <a:lnTo>
                  <a:pt x="15311" y="233283"/>
                </a:lnTo>
                <a:lnTo>
                  <a:pt x="16330" y="237978"/>
                </a:lnTo>
                <a:lnTo>
                  <a:pt x="16782" y="243241"/>
                </a:lnTo>
                <a:lnTo>
                  <a:pt x="17855" y="245025"/>
                </a:lnTo>
                <a:lnTo>
                  <a:pt x="19524" y="246214"/>
                </a:lnTo>
                <a:lnTo>
                  <a:pt x="21588" y="247008"/>
                </a:lnTo>
                <a:lnTo>
                  <a:pt x="22964" y="248489"/>
                </a:lnTo>
                <a:lnTo>
                  <a:pt x="23882" y="250429"/>
                </a:lnTo>
                <a:lnTo>
                  <a:pt x="24493" y="252675"/>
                </a:lnTo>
                <a:lnTo>
                  <a:pt x="25854" y="254172"/>
                </a:lnTo>
                <a:lnTo>
                  <a:pt x="27713" y="255170"/>
                </a:lnTo>
                <a:lnTo>
                  <a:pt x="32319" y="256279"/>
                </a:lnTo>
                <a:lnTo>
                  <a:pt x="40267" y="256903"/>
                </a:lnTo>
                <a:lnTo>
                  <a:pt x="45837" y="257049"/>
                </a:lnTo>
                <a:lnTo>
                  <a:pt x="47702" y="258041"/>
                </a:lnTo>
                <a:lnTo>
                  <a:pt x="48947" y="259654"/>
                </a:lnTo>
                <a:lnTo>
                  <a:pt x="49776" y="261682"/>
                </a:lnTo>
                <a:lnTo>
                  <a:pt x="51281" y="263035"/>
                </a:lnTo>
                <a:lnTo>
                  <a:pt x="53237" y="263936"/>
                </a:lnTo>
                <a:lnTo>
                  <a:pt x="57951" y="264938"/>
                </a:lnTo>
                <a:lnTo>
                  <a:pt x="65959" y="265502"/>
                </a:lnTo>
                <a:lnTo>
                  <a:pt x="71543" y="265633"/>
                </a:lnTo>
                <a:lnTo>
                  <a:pt x="73412" y="266621"/>
                </a:lnTo>
                <a:lnTo>
                  <a:pt x="74659" y="268232"/>
                </a:lnTo>
                <a:lnTo>
                  <a:pt x="75490" y="270258"/>
                </a:lnTo>
                <a:lnTo>
                  <a:pt x="76660" y="277661"/>
                </a:lnTo>
                <a:lnTo>
                  <a:pt x="77776" y="279402"/>
                </a:lnTo>
                <a:lnTo>
                  <a:pt x="79473" y="280563"/>
                </a:lnTo>
                <a:lnTo>
                  <a:pt x="83899" y="281852"/>
                </a:lnTo>
                <a:lnTo>
                  <a:pt x="91745" y="282578"/>
                </a:lnTo>
                <a:lnTo>
                  <a:pt x="100103" y="282793"/>
                </a:lnTo>
                <a:lnTo>
                  <a:pt x="105767" y="282843"/>
                </a:lnTo>
                <a:lnTo>
                  <a:pt x="107659" y="283809"/>
                </a:lnTo>
                <a:lnTo>
                  <a:pt x="108920" y="285405"/>
                </a:lnTo>
                <a:lnTo>
                  <a:pt x="109761" y="287422"/>
                </a:lnTo>
                <a:lnTo>
                  <a:pt x="111273" y="288767"/>
                </a:lnTo>
                <a:lnTo>
                  <a:pt x="113235" y="289664"/>
                </a:lnTo>
                <a:lnTo>
                  <a:pt x="117954" y="290659"/>
                </a:lnTo>
                <a:lnTo>
                  <a:pt x="125965" y="291220"/>
                </a:lnTo>
                <a:lnTo>
                  <a:pt x="134372" y="291386"/>
                </a:lnTo>
                <a:lnTo>
                  <a:pt x="161715" y="291454"/>
                </a:lnTo>
                <a:lnTo>
                  <a:pt x="165913" y="290502"/>
                </a:lnTo>
                <a:lnTo>
                  <a:pt x="176371" y="285564"/>
                </a:lnTo>
                <a:lnTo>
                  <a:pt x="182527" y="284075"/>
                </a:lnTo>
                <a:lnTo>
                  <a:pt x="184549" y="282725"/>
                </a:lnTo>
                <a:lnTo>
                  <a:pt x="185898" y="280873"/>
                </a:lnTo>
                <a:lnTo>
                  <a:pt x="186797" y="278686"/>
                </a:lnTo>
                <a:lnTo>
                  <a:pt x="188348" y="277228"/>
                </a:lnTo>
                <a:lnTo>
                  <a:pt x="190336" y="276255"/>
                </a:lnTo>
                <a:lnTo>
                  <a:pt x="195083" y="275175"/>
                </a:lnTo>
                <a:lnTo>
                  <a:pt x="203111" y="274567"/>
                </a:lnTo>
                <a:lnTo>
                  <a:pt x="208699" y="274425"/>
                </a:lnTo>
                <a:lnTo>
                  <a:pt x="210570" y="273435"/>
                </a:lnTo>
                <a:lnTo>
                  <a:pt x="211817" y="271822"/>
                </a:lnTo>
                <a:lnTo>
                  <a:pt x="212649" y="269794"/>
                </a:lnTo>
                <a:lnTo>
                  <a:pt x="214155" y="268442"/>
                </a:lnTo>
                <a:lnTo>
                  <a:pt x="216113" y="267541"/>
                </a:lnTo>
                <a:lnTo>
                  <a:pt x="218370" y="266940"/>
                </a:lnTo>
                <a:lnTo>
                  <a:pt x="223418" y="263733"/>
                </a:lnTo>
                <a:lnTo>
                  <a:pt x="226098" y="261544"/>
                </a:lnTo>
                <a:lnTo>
                  <a:pt x="228837" y="260085"/>
                </a:lnTo>
                <a:lnTo>
                  <a:pt x="234420" y="258463"/>
                </a:lnTo>
                <a:lnTo>
                  <a:pt x="236290" y="257078"/>
                </a:lnTo>
                <a:lnTo>
                  <a:pt x="237536" y="255202"/>
                </a:lnTo>
                <a:lnTo>
                  <a:pt x="238367" y="253000"/>
                </a:lnTo>
                <a:lnTo>
                  <a:pt x="239874" y="251531"/>
                </a:lnTo>
                <a:lnTo>
                  <a:pt x="241831" y="250552"/>
                </a:lnTo>
                <a:lnTo>
                  <a:pt x="244088" y="249899"/>
                </a:lnTo>
                <a:lnTo>
                  <a:pt x="245592" y="248512"/>
                </a:lnTo>
                <a:lnTo>
                  <a:pt x="246596" y="246634"/>
                </a:lnTo>
                <a:lnTo>
                  <a:pt x="247265" y="244430"/>
                </a:lnTo>
                <a:lnTo>
                  <a:pt x="248663" y="242960"/>
                </a:lnTo>
                <a:lnTo>
                  <a:pt x="250547" y="241981"/>
                </a:lnTo>
                <a:lnTo>
                  <a:pt x="252756" y="241328"/>
                </a:lnTo>
                <a:lnTo>
                  <a:pt x="254229" y="239940"/>
                </a:lnTo>
                <a:lnTo>
                  <a:pt x="255211" y="238061"/>
                </a:lnTo>
                <a:lnTo>
                  <a:pt x="255865" y="235857"/>
                </a:lnTo>
                <a:lnTo>
                  <a:pt x="257254" y="234388"/>
                </a:lnTo>
                <a:lnTo>
                  <a:pt x="259133" y="233408"/>
                </a:lnTo>
                <a:lnTo>
                  <a:pt x="261337" y="232755"/>
                </a:lnTo>
                <a:lnTo>
                  <a:pt x="266327" y="229489"/>
                </a:lnTo>
                <a:lnTo>
                  <a:pt x="268991" y="227285"/>
                </a:lnTo>
                <a:lnTo>
                  <a:pt x="270767" y="224863"/>
                </a:lnTo>
                <a:lnTo>
                  <a:pt x="272741" y="219632"/>
                </a:lnTo>
                <a:lnTo>
                  <a:pt x="274220" y="217856"/>
                </a:lnTo>
                <a:lnTo>
                  <a:pt x="276158" y="216672"/>
                </a:lnTo>
                <a:lnTo>
                  <a:pt x="278403" y="215883"/>
                </a:lnTo>
                <a:lnTo>
                  <a:pt x="279899" y="214404"/>
                </a:lnTo>
                <a:lnTo>
                  <a:pt x="280897" y="212465"/>
                </a:lnTo>
                <a:lnTo>
                  <a:pt x="282005" y="207772"/>
                </a:lnTo>
                <a:lnTo>
                  <a:pt x="282498" y="202510"/>
                </a:lnTo>
                <a:lnTo>
                  <a:pt x="283581" y="200726"/>
                </a:lnTo>
                <a:lnTo>
                  <a:pt x="285257" y="199537"/>
                </a:lnTo>
                <a:lnTo>
                  <a:pt x="287326" y="198744"/>
                </a:lnTo>
                <a:lnTo>
                  <a:pt x="288706" y="197263"/>
                </a:lnTo>
                <a:lnTo>
                  <a:pt x="289625" y="195324"/>
                </a:lnTo>
                <a:lnTo>
                  <a:pt x="290238" y="193077"/>
                </a:lnTo>
                <a:lnTo>
                  <a:pt x="291600" y="191581"/>
                </a:lnTo>
                <a:lnTo>
                  <a:pt x="293459" y="190582"/>
                </a:lnTo>
                <a:lnTo>
                  <a:pt x="295652" y="189917"/>
                </a:lnTo>
                <a:lnTo>
                  <a:pt x="297114" y="188521"/>
                </a:lnTo>
                <a:lnTo>
                  <a:pt x="298088" y="186637"/>
                </a:lnTo>
                <a:lnTo>
                  <a:pt x="299171" y="182005"/>
                </a:lnTo>
                <a:lnTo>
                  <a:pt x="299653" y="176771"/>
                </a:lnTo>
                <a:lnTo>
                  <a:pt x="300733" y="174995"/>
                </a:lnTo>
                <a:lnTo>
                  <a:pt x="302406" y="173810"/>
                </a:lnTo>
                <a:lnTo>
                  <a:pt x="304474" y="173021"/>
                </a:lnTo>
                <a:lnTo>
                  <a:pt x="305853" y="171541"/>
                </a:lnTo>
                <a:lnTo>
                  <a:pt x="306771" y="169603"/>
                </a:lnTo>
                <a:lnTo>
                  <a:pt x="307793" y="164909"/>
                </a:lnTo>
                <a:lnTo>
                  <a:pt x="308246" y="159648"/>
                </a:lnTo>
                <a:lnTo>
                  <a:pt x="309320" y="157864"/>
                </a:lnTo>
                <a:lnTo>
                  <a:pt x="310988" y="156675"/>
                </a:lnTo>
                <a:lnTo>
                  <a:pt x="313052" y="155882"/>
                </a:lnTo>
                <a:lnTo>
                  <a:pt x="314429" y="154401"/>
                </a:lnTo>
                <a:lnTo>
                  <a:pt x="315347" y="152461"/>
                </a:lnTo>
                <a:lnTo>
                  <a:pt x="316366" y="147765"/>
                </a:lnTo>
                <a:lnTo>
                  <a:pt x="316940" y="139767"/>
                </a:lnTo>
                <a:lnTo>
                  <a:pt x="317110" y="131365"/>
                </a:lnTo>
                <a:lnTo>
                  <a:pt x="317181" y="91431"/>
                </a:lnTo>
                <a:lnTo>
                  <a:pt x="316229" y="89526"/>
                </a:lnTo>
                <a:lnTo>
                  <a:pt x="314642" y="88256"/>
                </a:lnTo>
                <a:lnTo>
                  <a:pt x="312631" y="87409"/>
                </a:lnTo>
                <a:lnTo>
                  <a:pt x="305250" y="86218"/>
                </a:lnTo>
                <a:lnTo>
                  <a:pt x="303513" y="85098"/>
                </a:lnTo>
                <a:lnTo>
                  <a:pt x="302354" y="83399"/>
                </a:lnTo>
                <a:lnTo>
                  <a:pt x="301067" y="78971"/>
                </a:lnTo>
                <a:lnTo>
                  <a:pt x="300495" y="73828"/>
                </a:lnTo>
                <a:lnTo>
                  <a:pt x="299390" y="72076"/>
                </a:lnTo>
                <a:lnTo>
                  <a:pt x="297700" y="70908"/>
                </a:lnTo>
                <a:lnTo>
                  <a:pt x="295622" y="70129"/>
                </a:lnTo>
                <a:lnTo>
                  <a:pt x="294236" y="68657"/>
                </a:lnTo>
                <a:lnTo>
                  <a:pt x="293312" y="66723"/>
                </a:lnTo>
                <a:lnTo>
                  <a:pt x="292286" y="62035"/>
                </a:lnTo>
                <a:lnTo>
                  <a:pt x="291830" y="56776"/>
                </a:lnTo>
                <a:lnTo>
                  <a:pt x="290755" y="54993"/>
                </a:lnTo>
                <a:lnTo>
                  <a:pt x="289087" y="53804"/>
                </a:lnTo>
                <a:lnTo>
                  <a:pt x="287022" y="53011"/>
                </a:lnTo>
                <a:lnTo>
                  <a:pt x="285645" y="51531"/>
                </a:lnTo>
                <a:lnTo>
                  <a:pt x="284727" y="49591"/>
                </a:lnTo>
                <a:lnTo>
                  <a:pt x="284115" y="47345"/>
                </a:lnTo>
                <a:lnTo>
                  <a:pt x="282755" y="45848"/>
                </a:lnTo>
                <a:lnTo>
                  <a:pt x="280896" y="44850"/>
                </a:lnTo>
                <a:lnTo>
                  <a:pt x="278703" y="44184"/>
                </a:lnTo>
                <a:lnTo>
                  <a:pt x="277242" y="42788"/>
                </a:lnTo>
                <a:lnTo>
                  <a:pt x="276268" y="40905"/>
                </a:lnTo>
                <a:lnTo>
                  <a:pt x="275619" y="38697"/>
                </a:lnTo>
                <a:lnTo>
                  <a:pt x="274233" y="37225"/>
                </a:lnTo>
                <a:lnTo>
                  <a:pt x="272357" y="36244"/>
                </a:lnTo>
                <a:lnTo>
                  <a:pt x="265747" y="34281"/>
                </a:lnTo>
              </a:path>
            </a:pathLst>
          </a:custGeom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"/>
          <p:cNvSpPr/>
          <p:nvPr/>
        </p:nvSpPr>
        <p:spPr>
          <a:xfrm>
            <a:off x="6363652" y="3754754"/>
            <a:ext cx="25719" cy="317184"/>
          </a:xfrm>
          <a:custGeom>
            <a:avLst/>
            <a:gdLst/>
            <a:ahLst/>
            <a:cxnLst/>
            <a:rect l="0" t="0" r="0" b="0"/>
            <a:pathLst>
              <a:path w="25719" h="317184">
                <a:moveTo>
                  <a:pt x="25718" y="0"/>
                </a:moveTo>
                <a:lnTo>
                  <a:pt x="25718" y="4552"/>
                </a:lnTo>
                <a:lnTo>
                  <a:pt x="24765" y="6845"/>
                </a:lnTo>
                <a:lnTo>
                  <a:pt x="23178" y="9326"/>
                </a:lnTo>
                <a:lnTo>
                  <a:pt x="21167" y="11932"/>
                </a:lnTo>
                <a:lnTo>
                  <a:pt x="19826" y="14622"/>
                </a:lnTo>
                <a:lnTo>
                  <a:pt x="18932" y="17369"/>
                </a:lnTo>
                <a:lnTo>
                  <a:pt x="18336" y="20152"/>
                </a:lnTo>
                <a:lnTo>
                  <a:pt x="17675" y="25784"/>
                </a:lnTo>
                <a:lnTo>
                  <a:pt x="17380" y="32415"/>
                </a:lnTo>
                <a:lnTo>
                  <a:pt x="17215" y="47811"/>
                </a:lnTo>
                <a:lnTo>
                  <a:pt x="17145" y="262880"/>
                </a:lnTo>
                <a:lnTo>
                  <a:pt x="16193" y="267646"/>
                </a:lnTo>
                <a:lnTo>
                  <a:pt x="14605" y="271776"/>
                </a:lnTo>
                <a:lnTo>
                  <a:pt x="12594" y="275482"/>
                </a:lnTo>
                <a:lnTo>
                  <a:pt x="11253" y="278905"/>
                </a:lnTo>
                <a:lnTo>
                  <a:pt x="10360" y="282139"/>
                </a:lnTo>
                <a:lnTo>
                  <a:pt x="9764" y="285248"/>
                </a:lnTo>
                <a:lnTo>
                  <a:pt x="9102" y="291242"/>
                </a:lnTo>
                <a:lnTo>
                  <a:pt x="8729" y="299972"/>
                </a:lnTo>
                <a:lnTo>
                  <a:pt x="8604" y="311455"/>
                </a:lnTo>
                <a:lnTo>
                  <a:pt x="7641" y="313364"/>
                </a:lnTo>
                <a:lnTo>
                  <a:pt x="6046" y="314637"/>
                </a:lnTo>
                <a:lnTo>
                  <a:pt x="0" y="317183"/>
                </a:lnTo>
              </a:path>
            </a:pathLst>
          </a:custGeom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"/>
          <p:cNvSpPr/>
          <p:nvPr/>
        </p:nvSpPr>
        <p:spPr>
          <a:xfrm>
            <a:off x="6535102" y="3806221"/>
            <a:ext cx="154296" cy="214282"/>
          </a:xfrm>
          <a:custGeom>
            <a:avLst/>
            <a:gdLst/>
            <a:ahLst/>
            <a:cxnLst/>
            <a:rect l="0" t="0" r="0" b="0"/>
            <a:pathLst>
              <a:path w="154296" h="214282">
                <a:moveTo>
                  <a:pt x="0" y="119983"/>
                </a:moveTo>
                <a:lnTo>
                  <a:pt x="75989" y="119983"/>
                </a:lnTo>
                <a:lnTo>
                  <a:pt x="80187" y="119031"/>
                </a:lnTo>
                <a:lnTo>
                  <a:pt x="83938" y="117444"/>
                </a:lnTo>
                <a:lnTo>
                  <a:pt x="87391" y="115433"/>
                </a:lnTo>
                <a:lnTo>
                  <a:pt x="90646" y="114092"/>
                </a:lnTo>
                <a:lnTo>
                  <a:pt x="93768" y="113199"/>
                </a:lnTo>
                <a:lnTo>
                  <a:pt x="96802" y="112603"/>
                </a:lnTo>
                <a:lnTo>
                  <a:pt x="99777" y="112206"/>
                </a:lnTo>
                <a:lnTo>
                  <a:pt x="102713" y="111941"/>
                </a:lnTo>
                <a:lnTo>
                  <a:pt x="105623" y="111764"/>
                </a:lnTo>
                <a:lnTo>
                  <a:pt x="107563" y="110694"/>
                </a:lnTo>
                <a:lnTo>
                  <a:pt x="108856" y="109028"/>
                </a:lnTo>
                <a:lnTo>
                  <a:pt x="109718" y="106965"/>
                </a:lnTo>
                <a:lnTo>
                  <a:pt x="111246" y="105589"/>
                </a:lnTo>
                <a:lnTo>
                  <a:pt x="113217" y="104672"/>
                </a:lnTo>
                <a:lnTo>
                  <a:pt x="115483" y="104061"/>
                </a:lnTo>
                <a:lnTo>
                  <a:pt x="117946" y="102701"/>
                </a:lnTo>
                <a:lnTo>
                  <a:pt x="120541" y="100842"/>
                </a:lnTo>
                <a:lnTo>
                  <a:pt x="123223" y="98650"/>
                </a:lnTo>
                <a:lnTo>
                  <a:pt x="125964" y="97189"/>
                </a:lnTo>
                <a:lnTo>
                  <a:pt x="128743" y="96215"/>
                </a:lnTo>
                <a:lnTo>
                  <a:pt x="131549" y="95565"/>
                </a:lnTo>
                <a:lnTo>
                  <a:pt x="133419" y="94180"/>
                </a:lnTo>
                <a:lnTo>
                  <a:pt x="134666" y="92303"/>
                </a:lnTo>
                <a:lnTo>
                  <a:pt x="136052" y="87679"/>
                </a:lnTo>
                <a:lnTo>
                  <a:pt x="136667" y="82448"/>
                </a:lnTo>
                <a:lnTo>
                  <a:pt x="137784" y="80673"/>
                </a:lnTo>
                <a:lnTo>
                  <a:pt x="139481" y="79489"/>
                </a:lnTo>
                <a:lnTo>
                  <a:pt x="141565" y="78700"/>
                </a:lnTo>
                <a:lnTo>
                  <a:pt x="142954" y="77221"/>
                </a:lnTo>
                <a:lnTo>
                  <a:pt x="143881" y="75283"/>
                </a:lnTo>
                <a:lnTo>
                  <a:pt x="144498" y="73038"/>
                </a:lnTo>
                <a:lnTo>
                  <a:pt x="145862" y="71541"/>
                </a:lnTo>
                <a:lnTo>
                  <a:pt x="147724" y="70544"/>
                </a:lnTo>
                <a:lnTo>
                  <a:pt x="149918" y="69879"/>
                </a:lnTo>
                <a:lnTo>
                  <a:pt x="151380" y="68483"/>
                </a:lnTo>
                <a:lnTo>
                  <a:pt x="152355" y="66600"/>
                </a:lnTo>
                <a:lnTo>
                  <a:pt x="153439" y="61968"/>
                </a:lnTo>
                <a:lnTo>
                  <a:pt x="153920" y="56734"/>
                </a:lnTo>
                <a:lnTo>
                  <a:pt x="154134" y="51233"/>
                </a:lnTo>
                <a:lnTo>
                  <a:pt x="154254" y="42780"/>
                </a:lnTo>
                <a:lnTo>
                  <a:pt x="154295" y="31391"/>
                </a:lnTo>
                <a:lnTo>
                  <a:pt x="153346" y="29489"/>
                </a:lnTo>
                <a:lnTo>
                  <a:pt x="151761" y="28222"/>
                </a:lnTo>
                <a:lnTo>
                  <a:pt x="149751" y="27377"/>
                </a:lnTo>
                <a:lnTo>
                  <a:pt x="148412" y="25860"/>
                </a:lnTo>
                <a:lnTo>
                  <a:pt x="147519" y="23897"/>
                </a:lnTo>
                <a:lnTo>
                  <a:pt x="146924" y="21636"/>
                </a:lnTo>
                <a:lnTo>
                  <a:pt x="145574" y="20129"/>
                </a:lnTo>
                <a:lnTo>
                  <a:pt x="143722" y="19124"/>
                </a:lnTo>
                <a:lnTo>
                  <a:pt x="141535" y="18454"/>
                </a:lnTo>
                <a:lnTo>
                  <a:pt x="140076" y="17054"/>
                </a:lnTo>
                <a:lnTo>
                  <a:pt x="139104" y="15169"/>
                </a:lnTo>
                <a:lnTo>
                  <a:pt x="138457" y="12960"/>
                </a:lnTo>
                <a:lnTo>
                  <a:pt x="137072" y="11487"/>
                </a:lnTo>
                <a:lnTo>
                  <a:pt x="135197" y="10505"/>
                </a:lnTo>
                <a:lnTo>
                  <a:pt x="130572" y="9414"/>
                </a:lnTo>
                <a:lnTo>
                  <a:pt x="128006" y="9123"/>
                </a:lnTo>
                <a:lnTo>
                  <a:pt x="125342" y="8929"/>
                </a:lnTo>
                <a:lnTo>
                  <a:pt x="122614" y="7847"/>
                </a:lnTo>
                <a:lnTo>
                  <a:pt x="119843" y="6173"/>
                </a:lnTo>
                <a:lnTo>
                  <a:pt x="117043" y="4105"/>
                </a:lnTo>
                <a:lnTo>
                  <a:pt x="114223" y="2727"/>
                </a:lnTo>
                <a:lnTo>
                  <a:pt x="111392" y="1807"/>
                </a:lnTo>
                <a:lnTo>
                  <a:pt x="108551" y="1194"/>
                </a:lnTo>
                <a:lnTo>
                  <a:pt x="105705" y="786"/>
                </a:lnTo>
                <a:lnTo>
                  <a:pt x="102855" y="513"/>
                </a:lnTo>
                <a:lnTo>
                  <a:pt x="100003" y="332"/>
                </a:lnTo>
                <a:lnTo>
                  <a:pt x="94294" y="130"/>
                </a:lnTo>
                <a:lnTo>
                  <a:pt x="82866" y="0"/>
                </a:lnTo>
                <a:lnTo>
                  <a:pt x="80962" y="942"/>
                </a:lnTo>
                <a:lnTo>
                  <a:pt x="79692" y="2523"/>
                </a:lnTo>
                <a:lnTo>
                  <a:pt x="78846" y="4529"/>
                </a:lnTo>
                <a:lnTo>
                  <a:pt x="77329" y="5866"/>
                </a:lnTo>
                <a:lnTo>
                  <a:pt x="75365" y="6758"/>
                </a:lnTo>
                <a:lnTo>
                  <a:pt x="70643" y="7749"/>
                </a:lnTo>
                <a:lnTo>
                  <a:pt x="68050" y="8013"/>
                </a:lnTo>
                <a:lnTo>
                  <a:pt x="65370" y="8189"/>
                </a:lnTo>
                <a:lnTo>
                  <a:pt x="63582" y="9259"/>
                </a:lnTo>
                <a:lnTo>
                  <a:pt x="62391" y="10925"/>
                </a:lnTo>
                <a:lnTo>
                  <a:pt x="61596" y="12988"/>
                </a:lnTo>
                <a:lnTo>
                  <a:pt x="60114" y="14363"/>
                </a:lnTo>
                <a:lnTo>
                  <a:pt x="58173" y="15280"/>
                </a:lnTo>
                <a:lnTo>
                  <a:pt x="53478" y="16299"/>
                </a:lnTo>
                <a:lnTo>
                  <a:pt x="50892" y="16570"/>
                </a:lnTo>
                <a:lnTo>
                  <a:pt x="48216" y="16751"/>
                </a:lnTo>
                <a:lnTo>
                  <a:pt x="46431" y="17825"/>
                </a:lnTo>
                <a:lnTo>
                  <a:pt x="45242" y="19493"/>
                </a:lnTo>
                <a:lnTo>
                  <a:pt x="44449" y="21557"/>
                </a:lnTo>
                <a:lnTo>
                  <a:pt x="42967" y="22934"/>
                </a:lnTo>
                <a:lnTo>
                  <a:pt x="41028" y="23851"/>
                </a:lnTo>
                <a:lnTo>
                  <a:pt x="38782" y="24463"/>
                </a:lnTo>
                <a:lnTo>
                  <a:pt x="37285" y="25823"/>
                </a:lnTo>
                <a:lnTo>
                  <a:pt x="36286" y="27682"/>
                </a:lnTo>
                <a:lnTo>
                  <a:pt x="35621" y="29875"/>
                </a:lnTo>
                <a:lnTo>
                  <a:pt x="34224" y="31336"/>
                </a:lnTo>
                <a:lnTo>
                  <a:pt x="32342" y="32310"/>
                </a:lnTo>
                <a:lnTo>
                  <a:pt x="30133" y="32960"/>
                </a:lnTo>
                <a:lnTo>
                  <a:pt x="28662" y="34345"/>
                </a:lnTo>
                <a:lnTo>
                  <a:pt x="27680" y="36221"/>
                </a:lnTo>
                <a:lnTo>
                  <a:pt x="26590" y="40846"/>
                </a:lnTo>
                <a:lnTo>
                  <a:pt x="26106" y="46076"/>
                </a:lnTo>
                <a:lnTo>
                  <a:pt x="25023" y="47852"/>
                </a:lnTo>
                <a:lnTo>
                  <a:pt x="23350" y="49036"/>
                </a:lnTo>
                <a:lnTo>
                  <a:pt x="21282" y="49825"/>
                </a:lnTo>
                <a:lnTo>
                  <a:pt x="19903" y="51304"/>
                </a:lnTo>
                <a:lnTo>
                  <a:pt x="18983" y="53242"/>
                </a:lnTo>
                <a:lnTo>
                  <a:pt x="17963" y="57936"/>
                </a:lnTo>
                <a:lnTo>
                  <a:pt x="17508" y="63197"/>
                </a:lnTo>
                <a:lnTo>
                  <a:pt x="17307" y="68710"/>
                </a:lnTo>
                <a:lnTo>
                  <a:pt x="17253" y="71514"/>
                </a:lnTo>
                <a:lnTo>
                  <a:pt x="16264" y="74335"/>
                </a:lnTo>
                <a:lnTo>
                  <a:pt x="12627" y="80011"/>
                </a:lnTo>
                <a:lnTo>
                  <a:pt x="10375" y="85708"/>
                </a:lnTo>
                <a:lnTo>
                  <a:pt x="9373" y="92367"/>
                </a:lnTo>
                <a:lnTo>
                  <a:pt x="9107" y="96810"/>
                </a:lnTo>
                <a:lnTo>
                  <a:pt x="8810" y="105874"/>
                </a:lnTo>
                <a:lnTo>
                  <a:pt x="8642" y="117284"/>
                </a:lnTo>
                <a:lnTo>
                  <a:pt x="8573" y="165670"/>
                </a:lnTo>
                <a:lnTo>
                  <a:pt x="9525" y="167586"/>
                </a:lnTo>
                <a:lnTo>
                  <a:pt x="11113" y="168864"/>
                </a:lnTo>
                <a:lnTo>
                  <a:pt x="13123" y="169715"/>
                </a:lnTo>
                <a:lnTo>
                  <a:pt x="14464" y="171235"/>
                </a:lnTo>
                <a:lnTo>
                  <a:pt x="15357" y="173201"/>
                </a:lnTo>
                <a:lnTo>
                  <a:pt x="16351" y="177926"/>
                </a:lnTo>
                <a:lnTo>
                  <a:pt x="16792" y="183201"/>
                </a:lnTo>
                <a:lnTo>
                  <a:pt x="17863" y="184988"/>
                </a:lnTo>
                <a:lnTo>
                  <a:pt x="19528" y="186180"/>
                </a:lnTo>
                <a:lnTo>
                  <a:pt x="21591" y="186975"/>
                </a:lnTo>
                <a:lnTo>
                  <a:pt x="22967" y="188457"/>
                </a:lnTo>
                <a:lnTo>
                  <a:pt x="23884" y="190397"/>
                </a:lnTo>
                <a:lnTo>
                  <a:pt x="24496" y="192644"/>
                </a:lnTo>
                <a:lnTo>
                  <a:pt x="27714" y="197679"/>
                </a:lnTo>
                <a:lnTo>
                  <a:pt x="29906" y="200356"/>
                </a:lnTo>
                <a:lnTo>
                  <a:pt x="32320" y="202140"/>
                </a:lnTo>
                <a:lnTo>
                  <a:pt x="34882" y="203329"/>
                </a:lnTo>
                <a:lnTo>
                  <a:pt x="37542" y="204123"/>
                </a:lnTo>
                <a:lnTo>
                  <a:pt x="39316" y="205604"/>
                </a:lnTo>
                <a:lnTo>
                  <a:pt x="40498" y="207544"/>
                </a:lnTo>
                <a:lnTo>
                  <a:pt x="41286" y="209790"/>
                </a:lnTo>
                <a:lnTo>
                  <a:pt x="42764" y="211287"/>
                </a:lnTo>
                <a:lnTo>
                  <a:pt x="44702" y="212285"/>
                </a:lnTo>
                <a:lnTo>
                  <a:pt x="49395" y="213394"/>
                </a:lnTo>
                <a:lnTo>
                  <a:pt x="51980" y="213690"/>
                </a:lnTo>
                <a:lnTo>
                  <a:pt x="54656" y="213887"/>
                </a:lnTo>
                <a:lnTo>
                  <a:pt x="57393" y="214018"/>
                </a:lnTo>
                <a:lnTo>
                  <a:pt x="62972" y="214164"/>
                </a:lnTo>
                <a:lnTo>
                  <a:pt x="114300" y="214281"/>
                </a:lnTo>
                <a:lnTo>
                  <a:pt x="116205" y="213329"/>
                </a:lnTo>
                <a:lnTo>
                  <a:pt x="117475" y="211741"/>
                </a:lnTo>
                <a:lnTo>
                  <a:pt x="118322" y="209730"/>
                </a:lnTo>
                <a:lnTo>
                  <a:pt x="119839" y="208390"/>
                </a:lnTo>
                <a:lnTo>
                  <a:pt x="121802" y="207496"/>
                </a:lnTo>
                <a:lnTo>
                  <a:pt x="128588" y="205708"/>
                </a:lnTo>
              </a:path>
            </a:pathLst>
          </a:custGeom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"/>
          <p:cNvSpPr/>
          <p:nvPr/>
        </p:nvSpPr>
        <p:spPr>
          <a:xfrm>
            <a:off x="6800850" y="3711892"/>
            <a:ext cx="180023" cy="445771"/>
          </a:xfrm>
          <a:custGeom>
            <a:avLst/>
            <a:gdLst/>
            <a:ahLst/>
            <a:cxnLst/>
            <a:rect l="0" t="0" r="0" b="0"/>
            <a:pathLst>
              <a:path w="180023" h="445771">
                <a:moveTo>
                  <a:pt x="180022" y="102870"/>
                </a:moveTo>
                <a:lnTo>
                  <a:pt x="180022" y="31433"/>
                </a:lnTo>
                <a:lnTo>
                  <a:pt x="179070" y="29528"/>
                </a:lnTo>
                <a:lnTo>
                  <a:pt x="177482" y="28258"/>
                </a:lnTo>
                <a:lnTo>
                  <a:pt x="175471" y="27411"/>
                </a:lnTo>
                <a:lnTo>
                  <a:pt x="174131" y="25894"/>
                </a:lnTo>
                <a:lnTo>
                  <a:pt x="173237" y="23930"/>
                </a:lnTo>
                <a:lnTo>
                  <a:pt x="172642" y="21669"/>
                </a:lnTo>
                <a:lnTo>
                  <a:pt x="171291" y="20161"/>
                </a:lnTo>
                <a:lnTo>
                  <a:pt x="169440" y="19156"/>
                </a:lnTo>
                <a:lnTo>
                  <a:pt x="167252" y="18485"/>
                </a:lnTo>
                <a:lnTo>
                  <a:pt x="165793" y="17086"/>
                </a:lnTo>
                <a:lnTo>
                  <a:pt x="164821" y="15201"/>
                </a:lnTo>
                <a:lnTo>
                  <a:pt x="164173" y="12991"/>
                </a:lnTo>
                <a:lnTo>
                  <a:pt x="162789" y="11519"/>
                </a:lnTo>
                <a:lnTo>
                  <a:pt x="160914" y="10536"/>
                </a:lnTo>
                <a:lnTo>
                  <a:pt x="158711" y="9882"/>
                </a:lnTo>
                <a:lnTo>
                  <a:pt x="157242" y="8493"/>
                </a:lnTo>
                <a:lnTo>
                  <a:pt x="156263" y="6614"/>
                </a:lnTo>
                <a:lnTo>
                  <a:pt x="155610" y="4410"/>
                </a:lnTo>
                <a:lnTo>
                  <a:pt x="154223" y="2940"/>
                </a:lnTo>
                <a:lnTo>
                  <a:pt x="152345" y="1960"/>
                </a:lnTo>
                <a:lnTo>
                  <a:pt x="147718" y="871"/>
                </a:lnTo>
                <a:lnTo>
                  <a:pt x="142488" y="387"/>
                </a:lnTo>
                <a:lnTo>
                  <a:pt x="136988" y="172"/>
                </a:lnTo>
                <a:lnTo>
                  <a:pt x="128537" y="51"/>
                </a:lnTo>
                <a:lnTo>
                  <a:pt x="91440" y="0"/>
                </a:lnTo>
                <a:lnTo>
                  <a:pt x="88582" y="953"/>
                </a:lnTo>
                <a:lnTo>
                  <a:pt x="85725" y="2540"/>
                </a:lnTo>
                <a:lnTo>
                  <a:pt x="82867" y="4551"/>
                </a:lnTo>
                <a:lnTo>
                  <a:pt x="80009" y="5891"/>
                </a:lnTo>
                <a:lnTo>
                  <a:pt x="77152" y="6785"/>
                </a:lnTo>
                <a:lnTo>
                  <a:pt x="74295" y="7381"/>
                </a:lnTo>
                <a:lnTo>
                  <a:pt x="71437" y="8731"/>
                </a:lnTo>
                <a:lnTo>
                  <a:pt x="68580" y="10583"/>
                </a:lnTo>
                <a:lnTo>
                  <a:pt x="65722" y="12770"/>
                </a:lnTo>
                <a:lnTo>
                  <a:pt x="62865" y="14229"/>
                </a:lnTo>
                <a:lnTo>
                  <a:pt x="60007" y="15201"/>
                </a:lnTo>
                <a:lnTo>
                  <a:pt x="57150" y="15849"/>
                </a:lnTo>
                <a:lnTo>
                  <a:pt x="55245" y="17233"/>
                </a:lnTo>
                <a:lnTo>
                  <a:pt x="53975" y="19109"/>
                </a:lnTo>
                <a:lnTo>
                  <a:pt x="53128" y="21312"/>
                </a:lnTo>
                <a:lnTo>
                  <a:pt x="51611" y="22780"/>
                </a:lnTo>
                <a:lnTo>
                  <a:pt x="49647" y="23759"/>
                </a:lnTo>
                <a:lnTo>
                  <a:pt x="47385" y="24412"/>
                </a:lnTo>
                <a:lnTo>
                  <a:pt x="42333" y="27678"/>
                </a:lnTo>
                <a:lnTo>
                  <a:pt x="39651" y="29882"/>
                </a:lnTo>
                <a:lnTo>
                  <a:pt x="37864" y="32304"/>
                </a:lnTo>
                <a:lnTo>
                  <a:pt x="35879" y="37534"/>
                </a:lnTo>
                <a:lnTo>
                  <a:pt x="34397" y="39311"/>
                </a:lnTo>
                <a:lnTo>
                  <a:pt x="32456" y="40495"/>
                </a:lnTo>
                <a:lnTo>
                  <a:pt x="30209" y="41284"/>
                </a:lnTo>
                <a:lnTo>
                  <a:pt x="28712" y="42763"/>
                </a:lnTo>
                <a:lnTo>
                  <a:pt x="27713" y="44701"/>
                </a:lnTo>
                <a:lnTo>
                  <a:pt x="27048" y="46946"/>
                </a:lnTo>
                <a:lnTo>
                  <a:pt x="23769" y="51980"/>
                </a:lnTo>
                <a:lnTo>
                  <a:pt x="21560" y="54656"/>
                </a:lnTo>
                <a:lnTo>
                  <a:pt x="20089" y="57392"/>
                </a:lnTo>
                <a:lnTo>
                  <a:pt x="18453" y="62973"/>
                </a:lnTo>
                <a:lnTo>
                  <a:pt x="17403" y="74316"/>
                </a:lnTo>
                <a:lnTo>
                  <a:pt x="17259" y="80019"/>
                </a:lnTo>
                <a:lnTo>
                  <a:pt x="16268" y="82874"/>
                </a:lnTo>
                <a:lnTo>
                  <a:pt x="11276" y="91442"/>
                </a:lnTo>
                <a:lnTo>
                  <a:pt x="9774" y="97156"/>
                </a:lnTo>
                <a:lnTo>
                  <a:pt x="8928" y="110278"/>
                </a:lnTo>
                <a:lnTo>
                  <a:pt x="8678" y="121681"/>
                </a:lnTo>
                <a:lnTo>
                  <a:pt x="8575" y="155940"/>
                </a:lnTo>
                <a:lnTo>
                  <a:pt x="6033" y="164874"/>
                </a:lnTo>
                <a:lnTo>
                  <a:pt x="2681" y="175195"/>
                </a:lnTo>
                <a:lnTo>
                  <a:pt x="1192" y="186132"/>
                </a:lnTo>
                <a:lnTo>
                  <a:pt x="530" y="197343"/>
                </a:lnTo>
                <a:lnTo>
                  <a:pt x="157" y="211825"/>
                </a:lnTo>
                <a:lnTo>
                  <a:pt x="0" y="268538"/>
                </a:lnTo>
                <a:lnTo>
                  <a:pt x="0" y="405765"/>
                </a:lnTo>
                <a:lnTo>
                  <a:pt x="952" y="407670"/>
                </a:lnTo>
                <a:lnTo>
                  <a:pt x="2540" y="408940"/>
                </a:lnTo>
                <a:lnTo>
                  <a:pt x="4550" y="409787"/>
                </a:lnTo>
                <a:lnTo>
                  <a:pt x="5891" y="411304"/>
                </a:lnTo>
                <a:lnTo>
                  <a:pt x="6784" y="413268"/>
                </a:lnTo>
                <a:lnTo>
                  <a:pt x="7778" y="417990"/>
                </a:lnTo>
                <a:lnTo>
                  <a:pt x="8467" y="431587"/>
                </a:lnTo>
                <a:lnTo>
                  <a:pt x="8572" y="445770"/>
                </a:lnTo>
              </a:path>
            </a:pathLst>
          </a:custGeom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"/>
          <p:cNvSpPr/>
          <p:nvPr/>
        </p:nvSpPr>
        <p:spPr>
          <a:xfrm>
            <a:off x="6740842" y="3917632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11931" y="17145"/>
                </a:lnTo>
                <a:lnTo>
                  <a:pt x="14622" y="16193"/>
                </a:lnTo>
                <a:lnTo>
                  <a:pt x="17368" y="14605"/>
                </a:lnTo>
                <a:lnTo>
                  <a:pt x="20152" y="12594"/>
                </a:lnTo>
                <a:lnTo>
                  <a:pt x="23912" y="11254"/>
                </a:lnTo>
                <a:lnTo>
                  <a:pt x="28323" y="10360"/>
                </a:lnTo>
                <a:lnTo>
                  <a:pt x="33170" y="9764"/>
                </a:lnTo>
                <a:lnTo>
                  <a:pt x="37354" y="9367"/>
                </a:lnTo>
                <a:lnTo>
                  <a:pt x="41095" y="9102"/>
                </a:lnTo>
                <a:lnTo>
                  <a:pt x="44542" y="8926"/>
                </a:lnTo>
                <a:lnTo>
                  <a:pt x="55991" y="8729"/>
                </a:lnTo>
                <a:lnTo>
                  <a:pt x="139972" y="8572"/>
                </a:lnTo>
                <a:lnTo>
                  <a:pt x="141892" y="7620"/>
                </a:lnTo>
                <a:lnTo>
                  <a:pt x="143172" y="6033"/>
                </a:lnTo>
                <a:lnTo>
                  <a:pt x="144026" y="4022"/>
                </a:lnTo>
                <a:lnTo>
                  <a:pt x="145547" y="2681"/>
                </a:lnTo>
                <a:lnTo>
                  <a:pt x="147514" y="1788"/>
                </a:lnTo>
                <a:lnTo>
                  <a:pt x="149777" y="1192"/>
                </a:lnTo>
                <a:lnTo>
                  <a:pt x="152239" y="795"/>
                </a:lnTo>
                <a:lnTo>
                  <a:pt x="157514" y="353"/>
                </a:lnTo>
                <a:lnTo>
                  <a:pt x="160255" y="235"/>
                </a:lnTo>
                <a:lnTo>
                  <a:pt x="171450" y="0"/>
                </a:lnTo>
              </a:path>
            </a:pathLst>
          </a:custGeom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"/>
          <p:cNvSpPr/>
          <p:nvPr/>
        </p:nvSpPr>
        <p:spPr>
          <a:xfrm>
            <a:off x="7263765" y="3686175"/>
            <a:ext cx="34291" cy="402908"/>
          </a:xfrm>
          <a:custGeom>
            <a:avLst/>
            <a:gdLst/>
            <a:ahLst/>
            <a:cxnLst/>
            <a:rect l="0" t="0" r="0" b="0"/>
            <a:pathLst>
              <a:path w="34291" h="402908">
                <a:moveTo>
                  <a:pt x="34290" y="0"/>
                </a:moveTo>
                <a:lnTo>
                  <a:pt x="34290" y="11931"/>
                </a:lnTo>
                <a:lnTo>
                  <a:pt x="33337" y="14621"/>
                </a:lnTo>
                <a:lnTo>
                  <a:pt x="31750" y="17368"/>
                </a:lnTo>
                <a:lnTo>
                  <a:pt x="29738" y="20151"/>
                </a:lnTo>
                <a:lnTo>
                  <a:pt x="28398" y="22959"/>
                </a:lnTo>
                <a:lnTo>
                  <a:pt x="27504" y="25783"/>
                </a:lnTo>
                <a:lnTo>
                  <a:pt x="26909" y="28619"/>
                </a:lnTo>
                <a:lnTo>
                  <a:pt x="25559" y="31462"/>
                </a:lnTo>
                <a:lnTo>
                  <a:pt x="23707" y="34309"/>
                </a:lnTo>
                <a:lnTo>
                  <a:pt x="21520" y="37160"/>
                </a:lnTo>
                <a:lnTo>
                  <a:pt x="20061" y="40966"/>
                </a:lnTo>
                <a:lnTo>
                  <a:pt x="19089" y="45408"/>
                </a:lnTo>
                <a:lnTo>
                  <a:pt x="18440" y="50274"/>
                </a:lnTo>
                <a:lnTo>
                  <a:pt x="17529" y="61674"/>
                </a:lnTo>
                <a:lnTo>
                  <a:pt x="17315" y="70591"/>
                </a:lnTo>
                <a:lnTo>
                  <a:pt x="17154" y="108702"/>
                </a:lnTo>
                <a:lnTo>
                  <a:pt x="16199" y="113426"/>
                </a:lnTo>
                <a:lnTo>
                  <a:pt x="14609" y="117527"/>
                </a:lnTo>
                <a:lnTo>
                  <a:pt x="12597" y="121213"/>
                </a:lnTo>
                <a:lnTo>
                  <a:pt x="11255" y="125576"/>
                </a:lnTo>
                <a:lnTo>
                  <a:pt x="10361" y="130390"/>
                </a:lnTo>
                <a:lnTo>
                  <a:pt x="9367" y="140818"/>
                </a:lnTo>
                <a:lnTo>
                  <a:pt x="8925" y="151803"/>
                </a:lnTo>
                <a:lnTo>
                  <a:pt x="8642" y="173425"/>
                </a:lnTo>
                <a:lnTo>
                  <a:pt x="8581" y="190960"/>
                </a:lnTo>
                <a:lnTo>
                  <a:pt x="7626" y="194934"/>
                </a:lnTo>
                <a:lnTo>
                  <a:pt x="6036" y="199488"/>
                </a:lnTo>
                <a:lnTo>
                  <a:pt x="4024" y="204430"/>
                </a:lnTo>
                <a:lnTo>
                  <a:pt x="2682" y="208676"/>
                </a:lnTo>
                <a:lnTo>
                  <a:pt x="1789" y="212460"/>
                </a:lnTo>
                <a:lnTo>
                  <a:pt x="795" y="220157"/>
                </a:lnTo>
                <a:lnTo>
                  <a:pt x="353" y="229927"/>
                </a:lnTo>
                <a:lnTo>
                  <a:pt x="104" y="241587"/>
                </a:lnTo>
                <a:lnTo>
                  <a:pt x="0" y="402907"/>
                </a:lnTo>
              </a:path>
            </a:pathLst>
          </a:custGeom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"/>
          <p:cNvSpPr/>
          <p:nvPr/>
        </p:nvSpPr>
        <p:spPr>
          <a:xfrm>
            <a:off x="7109459" y="3857625"/>
            <a:ext cx="377192" cy="8573"/>
          </a:xfrm>
          <a:custGeom>
            <a:avLst/>
            <a:gdLst/>
            <a:ahLst/>
            <a:cxnLst/>
            <a:rect l="0" t="0" r="0" b="0"/>
            <a:pathLst>
              <a:path w="377192" h="8573">
                <a:moveTo>
                  <a:pt x="0" y="0"/>
                </a:moveTo>
                <a:lnTo>
                  <a:pt x="91454" y="0"/>
                </a:lnTo>
                <a:lnTo>
                  <a:pt x="97165" y="952"/>
                </a:lnTo>
                <a:lnTo>
                  <a:pt x="102877" y="2540"/>
                </a:lnTo>
                <a:lnTo>
                  <a:pt x="108590" y="4550"/>
                </a:lnTo>
                <a:lnTo>
                  <a:pt x="115256" y="5891"/>
                </a:lnTo>
                <a:lnTo>
                  <a:pt x="122557" y="6785"/>
                </a:lnTo>
                <a:lnTo>
                  <a:pt x="136386" y="7778"/>
                </a:lnTo>
                <a:lnTo>
                  <a:pt x="145706" y="8219"/>
                </a:lnTo>
                <a:lnTo>
                  <a:pt x="156309" y="8468"/>
                </a:lnTo>
                <a:lnTo>
                  <a:pt x="377191" y="8572"/>
                </a:lnTo>
              </a:path>
            </a:pathLst>
          </a:custGeom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"/>
          <p:cNvSpPr/>
          <p:nvPr/>
        </p:nvSpPr>
        <p:spPr>
          <a:xfrm>
            <a:off x="6509492" y="4380548"/>
            <a:ext cx="308503" cy="197166"/>
          </a:xfrm>
          <a:custGeom>
            <a:avLst/>
            <a:gdLst/>
            <a:ahLst/>
            <a:cxnLst/>
            <a:rect l="0" t="0" r="0" b="0"/>
            <a:pathLst>
              <a:path w="308503" h="197166">
                <a:moveTo>
                  <a:pt x="179915" y="42862"/>
                </a:moveTo>
                <a:lnTo>
                  <a:pt x="179915" y="38311"/>
                </a:lnTo>
                <a:lnTo>
                  <a:pt x="178963" y="36970"/>
                </a:lnTo>
                <a:lnTo>
                  <a:pt x="177375" y="36076"/>
                </a:lnTo>
                <a:lnTo>
                  <a:pt x="175365" y="35480"/>
                </a:lnTo>
                <a:lnTo>
                  <a:pt x="174024" y="34131"/>
                </a:lnTo>
                <a:lnTo>
                  <a:pt x="173130" y="32279"/>
                </a:lnTo>
                <a:lnTo>
                  <a:pt x="172534" y="30091"/>
                </a:lnTo>
                <a:lnTo>
                  <a:pt x="171184" y="28633"/>
                </a:lnTo>
                <a:lnTo>
                  <a:pt x="169332" y="27661"/>
                </a:lnTo>
                <a:lnTo>
                  <a:pt x="167145" y="27013"/>
                </a:lnTo>
                <a:lnTo>
                  <a:pt x="165686" y="25628"/>
                </a:lnTo>
                <a:lnTo>
                  <a:pt x="164714" y="23753"/>
                </a:lnTo>
                <a:lnTo>
                  <a:pt x="164067" y="21550"/>
                </a:lnTo>
                <a:lnTo>
                  <a:pt x="160807" y="16562"/>
                </a:lnTo>
                <a:lnTo>
                  <a:pt x="158604" y="13898"/>
                </a:lnTo>
                <a:lnTo>
                  <a:pt x="156182" y="12123"/>
                </a:lnTo>
                <a:lnTo>
                  <a:pt x="148224" y="8672"/>
                </a:lnTo>
                <a:lnTo>
                  <a:pt x="139833" y="2992"/>
                </a:lnTo>
                <a:lnTo>
                  <a:pt x="134161" y="1329"/>
                </a:lnTo>
                <a:lnTo>
                  <a:pt x="125613" y="393"/>
                </a:lnTo>
                <a:lnTo>
                  <a:pt x="117047" y="116"/>
                </a:lnTo>
                <a:lnTo>
                  <a:pt x="82760" y="0"/>
                </a:lnTo>
                <a:lnTo>
                  <a:pt x="79902" y="952"/>
                </a:lnTo>
                <a:lnTo>
                  <a:pt x="71330" y="5891"/>
                </a:lnTo>
                <a:lnTo>
                  <a:pt x="62758" y="8730"/>
                </a:lnTo>
                <a:lnTo>
                  <a:pt x="57042" y="12769"/>
                </a:lnTo>
                <a:lnTo>
                  <a:pt x="51327" y="17740"/>
                </a:lnTo>
                <a:lnTo>
                  <a:pt x="45612" y="23124"/>
                </a:lnTo>
                <a:lnTo>
                  <a:pt x="31325" y="37181"/>
                </a:lnTo>
                <a:lnTo>
                  <a:pt x="29420" y="40027"/>
                </a:lnTo>
                <a:lnTo>
                  <a:pt x="27303" y="45730"/>
                </a:lnTo>
                <a:lnTo>
                  <a:pt x="23823" y="51439"/>
                </a:lnTo>
                <a:lnTo>
                  <a:pt x="21561" y="54294"/>
                </a:lnTo>
                <a:lnTo>
                  <a:pt x="19049" y="60008"/>
                </a:lnTo>
                <a:lnTo>
                  <a:pt x="18378" y="62865"/>
                </a:lnTo>
                <a:lnTo>
                  <a:pt x="16979" y="66675"/>
                </a:lnTo>
                <a:lnTo>
                  <a:pt x="15093" y="71119"/>
                </a:lnTo>
                <a:lnTo>
                  <a:pt x="12884" y="75987"/>
                </a:lnTo>
                <a:lnTo>
                  <a:pt x="11411" y="80186"/>
                </a:lnTo>
                <a:lnTo>
                  <a:pt x="10429" y="83937"/>
                </a:lnTo>
                <a:lnTo>
                  <a:pt x="9775" y="87390"/>
                </a:lnTo>
                <a:lnTo>
                  <a:pt x="9338" y="90645"/>
                </a:lnTo>
                <a:lnTo>
                  <a:pt x="8853" y="96801"/>
                </a:lnTo>
                <a:lnTo>
                  <a:pt x="7771" y="99776"/>
                </a:lnTo>
                <a:lnTo>
                  <a:pt x="4029" y="105622"/>
                </a:lnTo>
                <a:lnTo>
                  <a:pt x="1731" y="111395"/>
                </a:lnTo>
                <a:lnTo>
                  <a:pt x="710" y="117136"/>
                </a:lnTo>
                <a:lnTo>
                  <a:pt x="256" y="122863"/>
                </a:lnTo>
                <a:lnTo>
                  <a:pt x="54" y="131123"/>
                </a:lnTo>
                <a:lnTo>
                  <a:pt x="0" y="135992"/>
                </a:lnTo>
                <a:lnTo>
                  <a:pt x="917" y="140191"/>
                </a:lnTo>
                <a:lnTo>
                  <a:pt x="2481" y="143943"/>
                </a:lnTo>
                <a:lnTo>
                  <a:pt x="4476" y="147396"/>
                </a:lnTo>
                <a:lnTo>
                  <a:pt x="5805" y="150651"/>
                </a:lnTo>
                <a:lnTo>
                  <a:pt x="7283" y="156808"/>
                </a:lnTo>
                <a:lnTo>
                  <a:pt x="10479" y="162720"/>
                </a:lnTo>
                <a:lnTo>
                  <a:pt x="12666" y="165630"/>
                </a:lnTo>
                <a:lnTo>
                  <a:pt x="15095" y="171402"/>
                </a:lnTo>
                <a:lnTo>
                  <a:pt x="15742" y="174275"/>
                </a:lnTo>
                <a:lnTo>
                  <a:pt x="17126" y="176191"/>
                </a:lnTo>
                <a:lnTo>
                  <a:pt x="19002" y="177468"/>
                </a:lnTo>
                <a:lnTo>
                  <a:pt x="23626" y="178887"/>
                </a:lnTo>
                <a:lnTo>
                  <a:pt x="28856" y="179517"/>
                </a:lnTo>
                <a:lnTo>
                  <a:pt x="30632" y="180638"/>
                </a:lnTo>
                <a:lnTo>
                  <a:pt x="31815" y="182337"/>
                </a:lnTo>
                <a:lnTo>
                  <a:pt x="32604" y="184423"/>
                </a:lnTo>
                <a:lnTo>
                  <a:pt x="34083" y="185813"/>
                </a:lnTo>
                <a:lnTo>
                  <a:pt x="36021" y="186740"/>
                </a:lnTo>
                <a:lnTo>
                  <a:pt x="40715" y="187770"/>
                </a:lnTo>
                <a:lnTo>
                  <a:pt x="45976" y="188228"/>
                </a:lnTo>
                <a:lnTo>
                  <a:pt x="47760" y="189302"/>
                </a:lnTo>
                <a:lnTo>
                  <a:pt x="48949" y="190972"/>
                </a:lnTo>
                <a:lnTo>
                  <a:pt x="49742" y="193036"/>
                </a:lnTo>
                <a:lnTo>
                  <a:pt x="51223" y="194413"/>
                </a:lnTo>
                <a:lnTo>
                  <a:pt x="53163" y="195331"/>
                </a:lnTo>
                <a:lnTo>
                  <a:pt x="57859" y="196351"/>
                </a:lnTo>
                <a:lnTo>
                  <a:pt x="65857" y="196925"/>
                </a:lnTo>
                <a:lnTo>
                  <a:pt x="74259" y="197095"/>
                </a:lnTo>
                <a:lnTo>
                  <a:pt x="110172" y="197165"/>
                </a:lnTo>
                <a:lnTo>
                  <a:pt x="113417" y="196213"/>
                </a:lnTo>
                <a:lnTo>
                  <a:pt x="115581" y="194627"/>
                </a:lnTo>
                <a:lnTo>
                  <a:pt x="117023" y="192616"/>
                </a:lnTo>
                <a:lnTo>
                  <a:pt x="123706" y="187842"/>
                </a:lnTo>
                <a:lnTo>
                  <a:pt x="132073" y="183497"/>
                </a:lnTo>
                <a:lnTo>
                  <a:pt x="138967" y="181566"/>
                </a:lnTo>
                <a:lnTo>
                  <a:pt x="141187" y="180099"/>
                </a:lnTo>
                <a:lnTo>
                  <a:pt x="142666" y="178168"/>
                </a:lnTo>
                <a:lnTo>
                  <a:pt x="143652" y="175928"/>
                </a:lnTo>
                <a:lnTo>
                  <a:pt x="145263" y="174435"/>
                </a:lnTo>
                <a:lnTo>
                  <a:pt x="147288" y="173440"/>
                </a:lnTo>
                <a:lnTo>
                  <a:pt x="149592" y="172777"/>
                </a:lnTo>
                <a:lnTo>
                  <a:pt x="152079" y="170429"/>
                </a:lnTo>
                <a:lnTo>
                  <a:pt x="154691" y="166959"/>
                </a:lnTo>
                <a:lnTo>
                  <a:pt x="157384" y="162741"/>
                </a:lnTo>
                <a:lnTo>
                  <a:pt x="160132" y="158976"/>
                </a:lnTo>
                <a:lnTo>
                  <a:pt x="162916" y="155514"/>
                </a:lnTo>
                <a:lnTo>
                  <a:pt x="165725" y="152253"/>
                </a:lnTo>
                <a:lnTo>
                  <a:pt x="167598" y="149127"/>
                </a:lnTo>
                <a:lnTo>
                  <a:pt x="169678" y="143113"/>
                </a:lnTo>
                <a:lnTo>
                  <a:pt x="170603" y="137265"/>
                </a:lnTo>
                <a:lnTo>
                  <a:pt x="171014" y="131492"/>
                </a:lnTo>
                <a:lnTo>
                  <a:pt x="171197" y="125750"/>
                </a:lnTo>
                <a:lnTo>
                  <a:pt x="172197" y="123838"/>
                </a:lnTo>
                <a:lnTo>
                  <a:pt x="173818" y="122564"/>
                </a:lnTo>
                <a:lnTo>
                  <a:pt x="175850" y="121714"/>
                </a:lnTo>
                <a:lnTo>
                  <a:pt x="177206" y="119242"/>
                </a:lnTo>
                <a:lnTo>
                  <a:pt x="178109" y="115689"/>
                </a:lnTo>
                <a:lnTo>
                  <a:pt x="178711" y="111416"/>
                </a:lnTo>
                <a:lnTo>
                  <a:pt x="179112" y="107615"/>
                </a:lnTo>
                <a:lnTo>
                  <a:pt x="179380" y="104128"/>
                </a:lnTo>
                <a:lnTo>
                  <a:pt x="179558" y="100850"/>
                </a:lnTo>
                <a:lnTo>
                  <a:pt x="180629" y="98666"/>
                </a:lnTo>
                <a:lnTo>
                  <a:pt x="182297" y="97209"/>
                </a:lnTo>
                <a:lnTo>
                  <a:pt x="184360" y="96238"/>
                </a:lnTo>
                <a:lnTo>
                  <a:pt x="189193" y="90080"/>
                </a:lnTo>
                <a:lnTo>
                  <a:pt x="191816" y="85770"/>
                </a:lnTo>
                <a:lnTo>
                  <a:pt x="193563" y="81945"/>
                </a:lnTo>
                <a:lnTo>
                  <a:pt x="194729" y="78443"/>
                </a:lnTo>
                <a:lnTo>
                  <a:pt x="195506" y="75154"/>
                </a:lnTo>
                <a:lnTo>
                  <a:pt x="196024" y="72010"/>
                </a:lnTo>
                <a:lnTo>
                  <a:pt x="196600" y="65977"/>
                </a:lnTo>
                <a:lnTo>
                  <a:pt x="197706" y="63034"/>
                </a:lnTo>
                <a:lnTo>
                  <a:pt x="201475" y="57224"/>
                </a:lnTo>
                <a:lnTo>
                  <a:pt x="203785" y="51467"/>
                </a:lnTo>
                <a:lnTo>
                  <a:pt x="204811" y="45734"/>
                </a:lnTo>
                <a:lnTo>
                  <a:pt x="205268" y="40010"/>
                </a:lnTo>
                <a:lnTo>
                  <a:pt x="204437" y="38103"/>
                </a:lnTo>
                <a:lnTo>
                  <a:pt x="202930" y="36832"/>
                </a:lnTo>
                <a:lnTo>
                  <a:pt x="200974" y="35984"/>
                </a:lnTo>
                <a:lnTo>
                  <a:pt x="199669" y="36372"/>
                </a:lnTo>
                <a:lnTo>
                  <a:pt x="198800" y="37583"/>
                </a:lnTo>
                <a:lnTo>
                  <a:pt x="197833" y="41468"/>
                </a:lnTo>
                <a:lnTo>
                  <a:pt x="197404" y="46370"/>
                </a:lnTo>
                <a:lnTo>
                  <a:pt x="197213" y="54263"/>
                </a:lnTo>
                <a:lnTo>
                  <a:pt x="197060" y="113099"/>
                </a:lnTo>
                <a:lnTo>
                  <a:pt x="198013" y="116356"/>
                </a:lnTo>
                <a:lnTo>
                  <a:pt x="201611" y="122516"/>
                </a:lnTo>
                <a:lnTo>
                  <a:pt x="203845" y="128429"/>
                </a:lnTo>
                <a:lnTo>
                  <a:pt x="204838" y="134231"/>
                </a:lnTo>
                <a:lnTo>
                  <a:pt x="205279" y="139986"/>
                </a:lnTo>
                <a:lnTo>
                  <a:pt x="206350" y="142853"/>
                </a:lnTo>
                <a:lnTo>
                  <a:pt x="210079" y="148580"/>
                </a:lnTo>
                <a:lnTo>
                  <a:pt x="212407" y="150488"/>
                </a:lnTo>
                <a:lnTo>
                  <a:pt x="214911" y="151760"/>
                </a:lnTo>
                <a:lnTo>
                  <a:pt x="217533" y="152608"/>
                </a:lnTo>
                <a:lnTo>
                  <a:pt x="219281" y="154126"/>
                </a:lnTo>
                <a:lnTo>
                  <a:pt x="220447" y="156090"/>
                </a:lnTo>
                <a:lnTo>
                  <a:pt x="221742" y="160813"/>
                </a:lnTo>
                <a:lnTo>
                  <a:pt x="222317" y="166087"/>
                </a:lnTo>
                <a:lnTo>
                  <a:pt x="223423" y="167874"/>
                </a:lnTo>
                <a:lnTo>
                  <a:pt x="225113" y="169066"/>
                </a:lnTo>
                <a:lnTo>
                  <a:pt x="229530" y="170390"/>
                </a:lnTo>
                <a:lnTo>
                  <a:pt x="237373" y="171135"/>
                </a:lnTo>
                <a:lnTo>
                  <a:pt x="245729" y="171356"/>
                </a:lnTo>
                <a:lnTo>
                  <a:pt x="277072" y="171448"/>
                </a:lnTo>
                <a:lnTo>
                  <a:pt x="278976" y="170496"/>
                </a:lnTo>
                <a:lnTo>
                  <a:pt x="280246" y="168909"/>
                </a:lnTo>
                <a:lnTo>
                  <a:pt x="281092" y="166898"/>
                </a:lnTo>
                <a:lnTo>
                  <a:pt x="282609" y="165558"/>
                </a:lnTo>
                <a:lnTo>
                  <a:pt x="284573" y="164664"/>
                </a:lnTo>
                <a:lnTo>
                  <a:pt x="286835" y="164068"/>
                </a:lnTo>
                <a:lnTo>
                  <a:pt x="288342" y="162719"/>
                </a:lnTo>
                <a:lnTo>
                  <a:pt x="289348" y="160867"/>
                </a:lnTo>
                <a:lnTo>
                  <a:pt x="290017" y="158679"/>
                </a:lnTo>
                <a:lnTo>
                  <a:pt x="291416" y="157221"/>
                </a:lnTo>
                <a:lnTo>
                  <a:pt x="293302" y="156248"/>
                </a:lnTo>
                <a:lnTo>
                  <a:pt x="295512" y="155601"/>
                </a:lnTo>
                <a:lnTo>
                  <a:pt x="296984" y="154216"/>
                </a:lnTo>
                <a:lnTo>
                  <a:pt x="297966" y="152340"/>
                </a:lnTo>
                <a:lnTo>
                  <a:pt x="298621" y="150138"/>
                </a:lnTo>
                <a:lnTo>
                  <a:pt x="301889" y="145150"/>
                </a:lnTo>
                <a:lnTo>
                  <a:pt x="308502" y="137159"/>
                </a:lnTo>
              </a:path>
            </a:pathLst>
          </a:custGeom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"/>
          <p:cNvSpPr/>
          <p:nvPr/>
        </p:nvSpPr>
        <p:spPr>
          <a:xfrm>
            <a:off x="6886575" y="4234815"/>
            <a:ext cx="222885" cy="334328"/>
          </a:xfrm>
          <a:custGeom>
            <a:avLst/>
            <a:gdLst/>
            <a:ahLst/>
            <a:cxnLst/>
            <a:rect l="0" t="0" r="0" b="0"/>
            <a:pathLst>
              <a:path w="222885" h="334328">
                <a:moveTo>
                  <a:pt x="17144" y="0"/>
                </a:moveTo>
                <a:lnTo>
                  <a:pt x="17144" y="37160"/>
                </a:lnTo>
                <a:lnTo>
                  <a:pt x="16192" y="40013"/>
                </a:lnTo>
                <a:lnTo>
                  <a:pt x="12593" y="45724"/>
                </a:lnTo>
                <a:lnTo>
                  <a:pt x="10359" y="53976"/>
                </a:lnTo>
                <a:lnTo>
                  <a:pt x="9367" y="63042"/>
                </a:lnTo>
                <a:lnTo>
                  <a:pt x="8926" y="70246"/>
                </a:lnTo>
                <a:lnTo>
                  <a:pt x="8729" y="79163"/>
                </a:lnTo>
                <a:lnTo>
                  <a:pt x="8572" y="194695"/>
                </a:lnTo>
                <a:lnTo>
                  <a:pt x="7620" y="199329"/>
                </a:lnTo>
                <a:lnTo>
                  <a:pt x="4021" y="207018"/>
                </a:lnTo>
                <a:lnTo>
                  <a:pt x="1787" y="216150"/>
                </a:lnTo>
                <a:lnTo>
                  <a:pt x="794" y="226559"/>
                </a:lnTo>
                <a:lnTo>
                  <a:pt x="529" y="232002"/>
                </a:lnTo>
                <a:lnTo>
                  <a:pt x="157" y="246223"/>
                </a:lnTo>
                <a:lnTo>
                  <a:pt x="2" y="286439"/>
                </a:lnTo>
                <a:lnTo>
                  <a:pt x="0" y="285104"/>
                </a:lnTo>
                <a:lnTo>
                  <a:pt x="2540" y="281335"/>
                </a:lnTo>
                <a:lnTo>
                  <a:pt x="9325" y="273858"/>
                </a:lnTo>
                <a:lnTo>
                  <a:pt x="11931" y="271154"/>
                </a:lnTo>
                <a:lnTo>
                  <a:pt x="13669" y="268399"/>
                </a:lnTo>
                <a:lnTo>
                  <a:pt x="17067" y="259971"/>
                </a:lnTo>
                <a:lnTo>
                  <a:pt x="23683" y="251442"/>
                </a:lnTo>
                <a:lnTo>
                  <a:pt x="28941" y="245736"/>
                </a:lnTo>
                <a:lnTo>
                  <a:pt x="32629" y="242882"/>
                </a:lnTo>
                <a:lnTo>
                  <a:pt x="36993" y="240026"/>
                </a:lnTo>
                <a:lnTo>
                  <a:pt x="41807" y="237170"/>
                </a:lnTo>
                <a:lnTo>
                  <a:pt x="45968" y="233361"/>
                </a:lnTo>
                <a:lnTo>
                  <a:pt x="49696" y="228916"/>
                </a:lnTo>
                <a:lnTo>
                  <a:pt x="56377" y="219851"/>
                </a:lnTo>
                <a:lnTo>
                  <a:pt x="62521" y="212646"/>
                </a:lnTo>
                <a:lnTo>
                  <a:pt x="68427" y="203729"/>
                </a:lnTo>
                <a:lnTo>
                  <a:pt x="71335" y="198684"/>
                </a:lnTo>
                <a:lnTo>
                  <a:pt x="75179" y="195321"/>
                </a:lnTo>
                <a:lnTo>
                  <a:pt x="79647" y="193079"/>
                </a:lnTo>
                <a:lnTo>
                  <a:pt x="84530" y="191584"/>
                </a:lnTo>
                <a:lnTo>
                  <a:pt x="88738" y="189635"/>
                </a:lnTo>
                <a:lnTo>
                  <a:pt x="92496" y="187383"/>
                </a:lnTo>
                <a:lnTo>
                  <a:pt x="99211" y="182342"/>
                </a:lnTo>
                <a:lnTo>
                  <a:pt x="105371" y="176926"/>
                </a:lnTo>
                <a:lnTo>
                  <a:pt x="109300" y="175100"/>
                </a:lnTo>
                <a:lnTo>
                  <a:pt x="113824" y="173884"/>
                </a:lnTo>
                <a:lnTo>
                  <a:pt x="118745" y="173072"/>
                </a:lnTo>
                <a:lnTo>
                  <a:pt x="122979" y="171579"/>
                </a:lnTo>
                <a:lnTo>
                  <a:pt x="126753" y="169631"/>
                </a:lnTo>
                <a:lnTo>
                  <a:pt x="133487" y="165879"/>
                </a:lnTo>
                <a:lnTo>
                  <a:pt x="139655" y="164211"/>
                </a:lnTo>
                <a:lnTo>
                  <a:pt x="145571" y="163470"/>
                </a:lnTo>
                <a:lnTo>
                  <a:pt x="148482" y="163273"/>
                </a:lnTo>
                <a:lnTo>
                  <a:pt x="151376" y="162188"/>
                </a:lnTo>
                <a:lnTo>
                  <a:pt x="157130" y="158444"/>
                </a:lnTo>
                <a:lnTo>
                  <a:pt x="162863" y="156144"/>
                </a:lnTo>
                <a:lnTo>
                  <a:pt x="168586" y="155122"/>
                </a:lnTo>
                <a:lnTo>
                  <a:pt x="174304" y="154668"/>
                </a:lnTo>
                <a:lnTo>
                  <a:pt x="180021" y="154466"/>
                </a:lnTo>
                <a:lnTo>
                  <a:pt x="182879" y="154412"/>
                </a:lnTo>
                <a:lnTo>
                  <a:pt x="184784" y="155329"/>
                </a:lnTo>
                <a:lnTo>
                  <a:pt x="186054" y="156892"/>
                </a:lnTo>
                <a:lnTo>
                  <a:pt x="186900" y="158888"/>
                </a:lnTo>
                <a:lnTo>
                  <a:pt x="188418" y="160217"/>
                </a:lnTo>
                <a:lnTo>
                  <a:pt x="190382" y="161104"/>
                </a:lnTo>
                <a:lnTo>
                  <a:pt x="192644" y="161695"/>
                </a:lnTo>
                <a:lnTo>
                  <a:pt x="194152" y="163041"/>
                </a:lnTo>
                <a:lnTo>
                  <a:pt x="195157" y="164892"/>
                </a:lnTo>
                <a:lnTo>
                  <a:pt x="199111" y="174587"/>
                </a:lnTo>
                <a:lnTo>
                  <a:pt x="202794" y="183321"/>
                </a:lnTo>
                <a:lnTo>
                  <a:pt x="204430" y="190378"/>
                </a:lnTo>
                <a:lnTo>
                  <a:pt x="207698" y="199230"/>
                </a:lnTo>
                <a:lnTo>
                  <a:pt x="211373" y="208561"/>
                </a:lnTo>
                <a:lnTo>
                  <a:pt x="213006" y="215884"/>
                </a:lnTo>
                <a:lnTo>
                  <a:pt x="213925" y="225361"/>
                </a:lnTo>
                <a:lnTo>
                  <a:pt x="216680" y="233828"/>
                </a:lnTo>
                <a:lnTo>
                  <a:pt x="220127" y="242988"/>
                </a:lnTo>
                <a:lnTo>
                  <a:pt x="221659" y="250234"/>
                </a:lnTo>
                <a:lnTo>
                  <a:pt x="222522" y="259669"/>
                </a:lnTo>
                <a:lnTo>
                  <a:pt x="222777" y="268497"/>
                </a:lnTo>
                <a:lnTo>
                  <a:pt x="222884" y="302894"/>
                </a:lnTo>
                <a:lnTo>
                  <a:pt x="221932" y="304799"/>
                </a:lnTo>
                <a:lnTo>
                  <a:pt x="220344" y="306069"/>
                </a:lnTo>
                <a:lnTo>
                  <a:pt x="218333" y="306916"/>
                </a:lnTo>
                <a:lnTo>
                  <a:pt x="213559" y="310397"/>
                </a:lnTo>
                <a:lnTo>
                  <a:pt x="210953" y="312659"/>
                </a:lnTo>
                <a:lnTo>
                  <a:pt x="209215" y="315119"/>
                </a:lnTo>
                <a:lnTo>
                  <a:pt x="207284" y="320393"/>
                </a:lnTo>
                <a:lnTo>
                  <a:pt x="205817" y="322180"/>
                </a:lnTo>
                <a:lnTo>
                  <a:pt x="203886" y="323372"/>
                </a:lnTo>
                <a:lnTo>
                  <a:pt x="199201" y="324696"/>
                </a:lnTo>
                <a:lnTo>
                  <a:pt x="193944" y="325284"/>
                </a:lnTo>
                <a:lnTo>
                  <a:pt x="190256" y="326393"/>
                </a:lnTo>
                <a:lnTo>
                  <a:pt x="185892" y="328085"/>
                </a:lnTo>
                <a:lnTo>
                  <a:pt x="181078" y="330166"/>
                </a:lnTo>
                <a:lnTo>
                  <a:pt x="176916" y="331553"/>
                </a:lnTo>
                <a:lnTo>
                  <a:pt x="173189" y="332478"/>
                </a:lnTo>
                <a:lnTo>
                  <a:pt x="166508" y="333505"/>
                </a:lnTo>
                <a:lnTo>
                  <a:pt x="160363" y="333962"/>
                </a:lnTo>
                <a:lnTo>
                  <a:pt x="151917" y="334165"/>
                </a:lnTo>
                <a:lnTo>
                  <a:pt x="48589" y="334327"/>
                </a:lnTo>
                <a:lnTo>
                  <a:pt x="46680" y="333375"/>
                </a:lnTo>
                <a:lnTo>
                  <a:pt x="45408" y="331788"/>
                </a:lnTo>
                <a:lnTo>
                  <a:pt x="44559" y="329776"/>
                </a:lnTo>
                <a:lnTo>
                  <a:pt x="43040" y="328435"/>
                </a:lnTo>
                <a:lnTo>
                  <a:pt x="41076" y="327542"/>
                </a:lnTo>
                <a:lnTo>
                  <a:pt x="38814" y="326946"/>
                </a:lnTo>
                <a:lnTo>
                  <a:pt x="37306" y="325596"/>
                </a:lnTo>
                <a:lnTo>
                  <a:pt x="36300" y="323744"/>
                </a:lnTo>
                <a:lnTo>
                  <a:pt x="35630" y="321557"/>
                </a:lnTo>
                <a:lnTo>
                  <a:pt x="34231" y="320099"/>
                </a:lnTo>
                <a:lnTo>
                  <a:pt x="32346" y="319126"/>
                </a:lnTo>
                <a:lnTo>
                  <a:pt x="30136" y="318479"/>
                </a:lnTo>
                <a:lnTo>
                  <a:pt x="28664" y="317093"/>
                </a:lnTo>
                <a:lnTo>
                  <a:pt x="27682" y="315218"/>
                </a:lnTo>
                <a:lnTo>
                  <a:pt x="27026" y="313016"/>
                </a:lnTo>
                <a:lnTo>
                  <a:pt x="25637" y="311547"/>
                </a:lnTo>
                <a:lnTo>
                  <a:pt x="23759" y="310568"/>
                </a:lnTo>
                <a:lnTo>
                  <a:pt x="17144" y="308610"/>
                </a:lnTo>
              </a:path>
            </a:pathLst>
          </a:custGeom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"/>
          <p:cNvSpPr/>
          <p:nvPr/>
        </p:nvSpPr>
        <p:spPr>
          <a:xfrm>
            <a:off x="7195184" y="4380547"/>
            <a:ext cx="145734" cy="171450"/>
          </a:xfrm>
          <a:custGeom>
            <a:avLst/>
            <a:gdLst/>
            <a:ahLst/>
            <a:cxnLst/>
            <a:rect l="0" t="0" r="0" b="0"/>
            <a:pathLst>
              <a:path w="145734" h="171450">
                <a:moveTo>
                  <a:pt x="51435" y="0"/>
                </a:moveTo>
                <a:lnTo>
                  <a:pt x="39504" y="0"/>
                </a:lnTo>
                <a:lnTo>
                  <a:pt x="37766" y="953"/>
                </a:lnTo>
                <a:lnTo>
                  <a:pt x="36608" y="2540"/>
                </a:lnTo>
                <a:lnTo>
                  <a:pt x="35835" y="4551"/>
                </a:lnTo>
                <a:lnTo>
                  <a:pt x="34368" y="5891"/>
                </a:lnTo>
                <a:lnTo>
                  <a:pt x="32437" y="6785"/>
                </a:lnTo>
                <a:lnTo>
                  <a:pt x="30197" y="7381"/>
                </a:lnTo>
                <a:lnTo>
                  <a:pt x="28704" y="8731"/>
                </a:lnTo>
                <a:lnTo>
                  <a:pt x="27709" y="10583"/>
                </a:lnTo>
                <a:lnTo>
                  <a:pt x="26603" y="15181"/>
                </a:lnTo>
                <a:lnTo>
                  <a:pt x="26111" y="20400"/>
                </a:lnTo>
                <a:lnTo>
                  <a:pt x="25027" y="23125"/>
                </a:lnTo>
                <a:lnTo>
                  <a:pt x="23353" y="25894"/>
                </a:lnTo>
                <a:lnTo>
                  <a:pt x="21284" y="28693"/>
                </a:lnTo>
                <a:lnTo>
                  <a:pt x="18952" y="30558"/>
                </a:lnTo>
                <a:lnTo>
                  <a:pt x="16445" y="31803"/>
                </a:lnTo>
                <a:lnTo>
                  <a:pt x="13821" y="32632"/>
                </a:lnTo>
                <a:lnTo>
                  <a:pt x="12072" y="34137"/>
                </a:lnTo>
                <a:lnTo>
                  <a:pt x="10906" y="36093"/>
                </a:lnTo>
                <a:lnTo>
                  <a:pt x="9610" y="40806"/>
                </a:lnTo>
                <a:lnTo>
                  <a:pt x="9034" y="46076"/>
                </a:lnTo>
                <a:lnTo>
                  <a:pt x="7928" y="47862"/>
                </a:lnTo>
                <a:lnTo>
                  <a:pt x="6238" y="49053"/>
                </a:lnTo>
                <a:lnTo>
                  <a:pt x="4159" y="49847"/>
                </a:lnTo>
                <a:lnTo>
                  <a:pt x="2773" y="52282"/>
                </a:lnTo>
                <a:lnTo>
                  <a:pt x="1849" y="55809"/>
                </a:lnTo>
                <a:lnTo>
                  <a:pt x="1233" y="60066"/>
                </a:lnTo>
                <a:lnTo>
                  <a:pt x="822" y="63857"/>
                </a:lnTo>
                <a:lnTo>
                  <a:pt x="548" y="67336"/>
                </a:lnTo>
                <a:lnTo>
                  <a:pt x="365" y="70608"/>
                </a:lnTo>
                <a:lnTo>
                  <a:pt x="162" y="76784"/>
                </a:lnTo>
                <a:lnTo>
                  <a:pt x="22" y="91392"/>
                </a:lnTo>
                <a:lnTo>
                  <a:pt x="0" y="148590"/>
                </a:lnTo>
                <a:lnTo>
                  <a:pt x="953" y="150495"/>
                </a:lnTo>
                <a:lnTo>
                  <a:pt x="2541" y="151765"/>
                </a:lnTo>
                <a:lnTo>
                  <a:pt x="4551" y="152612"/>
                </a:lnTo>
                <a:lnTo>
                  <a:pt x="5892" y="154129"/>
                </a:lnTo>
                <a:lnTo>
                  <a:pt x="6786" y="156092"/>
                </a:lnTo>
                <a:lnTo>
                  <a:pt x="7381" y="158354"/>
                </a:lnTo>
                <a:lnTo>
                  <a:pt x="8732" y="159862"/>
                </a:lnTo>
                <a:lnTo>
                  <a:pt x="10583" y="160868"/>
                </a:lnTo>
                <a:lnTo>
                  <a:pt x="12772" y="161537"/>
                </a:lnTo>
                <a:lnTo>
                  <a:pt x="14230" y="162937"/>
                </a:lnTo>
                <a:lnTo>
                  <a:pt x="15202" y="164822"/>
                </a:lnTo>
                <a:lnTo>
                  <a:pt x="15850" y="167032"/>
                </a:lnTo>
                <a:lnTo>
                  <a:pt x="17234" y="168504"/>
                </a:lnTo>
                <a:lnTo>
                  <a:pt x="19110" y="169486"/>
                </a:lnTo>
                <a:lnTo>
                  <a:pt x="21312" y="170141"/>
                </a:lnTo>
                <a:lnTo>
                  <a:pt x="23734" y="170577"/>
                </a:lnTo>
                <a:lnTo>
                  <a:pt x="26300" y="170868"/>
                </a:lnTo>
                <a:lnTo>
                  <a:pt x="28964" y="171062"/>
                </a:lnTo>
                <a:lnTo>
                  <a:pt x="31691" y="171192"/>
                </a:lnTo>
                <a:lnTo>
                  <a:pt x="37263" y="171335"/>
                </a:lnTo>
                <a:lnTo>
                  <a:pt x="80012" y="171449"/>
                </a:lnTo>
                <a:lnTo>
                  <a:pt x="81916" y="170497"/>
                </a:lnTo>
                <a:lnTo>
                  <a:pt x="83186" y="168910"/>
                </a:lnTo>
                <a:lnTo>
                  <a:pt x="84033" y="166899"/>
                </a:lnTo>
                <a:lnTo>
                  <a:pt x="87514" y="162125"/>
                </a:lnTo>
                <a:lnTo>
                  <a:pt x="89775" y="159518"/>
                </a:lnTo>
                <a:lnTo>
                  <a:pt x="92235" y="156828"/>
                </a:lnTo>
                <a:lnTo>
                  <a:pt x="97509" y="151299"/>
                </a:lnTo>
                <a:lnTo>
                  <a:pt x="100248" y="149444"/>
                </a:lnTo>
                <a:lnTo>
                  <a:pt x="103027" y="148206"/>
                </a:lnTo>
                <a:lnTo>
                  <a:pt x="105833" y="147382"/>
                </a:lnTo>
                <a:lnTo>
                  <a:pt x="108655" y="145880"/>
                </a:lnTo>
                <a:lnTo>
                  <a:pt x="111490" y="143926"/>
                </a:lnTo>
                <a:lnTo>
                  <a:pt x="114332" y="141671"/>
                </a:lnTo>
                <a:lnTo>
                  <a:pt x="117178" y="139215"/>
                </a:lnTo>
                <a:lnTo>
                  <a:pt x="120029" y="136625"/>
                </a:lnTo>
                <a:lnTo>
                  <a:pt x="122882" y="133946"/>
                </a:lnTo>
                <a:lnTo>
                  <a:pt x="124784" y="131207"/>
                </a:lnTo>
                <a:lnTo>
                  <a:pt x="126052" y="128429"/>
                </a:lnTo>
                <a:lnTo>
                  <a:pt x="126897" y="125625"/>
                </a:lnTo>
                <a:lnTo>
                  <a:pt x="128413" y="122802"/>
                </a:lnTo>
                <a:lnTo>
                  <a:pt x="130377" y="119968"/>
                </a:lnTo>
                <a:lnTo>
                  <a:pt x="132638" y="117126"/>
                </a:lnTo>
                <a:lnTo>
                  <a:pt x="135098" y="115232"/>
                </a:lnTo>
                <a:lnTo>
                  <a:pt x="137690" y="113969"/>
                </a:lnTo>
                <a:lnTo>
                  <a:pt x="140372" y="113126"/>
                </a:lnTo>
                <a:lnTo>
                  <a:pt x="142159" y="111613"/>
                </a:lnTo>
                <a:lnTo>
                  <a:pt x="143351" y="109651"/>
                </a:lnTo>
                <a:lnTo>
                  <a:pt x="144674" y="104931"/>
                </a:lnTo>
                <a:lnTo>
                  <a:pt x="145263" y="99659"/>
                </a:lnTo>
                <a:lnTo>
                  <a:pt x="145419" y="96920"/>
                </a:lnTo>
                <a:lnTo>
                  <a:pt x="145593" y="91335"/>
                </a:lnTo>
                <a:lnTo>
                  <a:pt x="145715" y="77139"/>
                </a:lnTo>
                <a:lnTo>
                  <a:pt x="145733" y="48577"/>
                </a:lnTo>
                <a:lnTo>
                  <a:pt x="144780" y="46672"/>
                </a:lnTo>
                <a:lnTo>
                  <a:pt x="143193" y="45403"/>
                </a:lnTo>
                <a:lnTo>
                  <a:pt x="141182" y="44556"/>
                </a:lnTo>
                <a:lnTo>
                  <a:pt x="139841" y="43039"/>
                </a:lnTo>
                <a:lnTo>
                  <a:pt x="138948" y="41075"/>
                </a:lnTo>
                <a:lnTo>
                  <a:pt x="138352" y="38813"/>
                </a:lnTo>
                <a:lnTo>
                  <a:pt x="137003" y="37306"/>
                </a:lnTo>
                <a:lnTo>
                  <a:pt x="135150" y="36300"/>
                </a:lnTo>
                <a:lnTo>
                  <a:pt x="132964" y="35631"/>
                </a:lnTo>
                <a:lnTo>
                  <a:pt x="131505" y="34231"/>
                </a:lnTo>
                <a:lnTo>
                  <a:pt x="130533" y="32346"/>
                </a:lnTo>
                <a:lnTo>
                  <a:pt x="129884" y="30137"/>
                </a:lnTo>
                <a:lnTo>
                  <a:pt x="128499" y="28663"/>
                </a:lnTo>
                <a:lnTo>
                  <a:pt x="126624" y="27682"/>
                </a:lnTo>
                <a:lnTo>
                  <a:pt x="124421" y="27027"/>
                </a:lnTo>
                <a:lnTo>
                  <a:pt x="122953" y="25638"/>
                </a:lnTo>
                <a:lnTo>
                  <a:pt x="121974" y="23760"/>
                </a:lnTo>
                <a:lnTo>
                  <a:pt x="121321" y="21555"/>
                </a:lnTo>
                <a:lnTo>
                  <a:pt x="119933" y="20085"/>
                </a:lnTo>
                <a:lnTo>
                  <a:pt x="118056" y="19105"/>
                </a:lnTo>
                <a:lnTo>
                  <a:pt x="115851" y="18451"/>
                </a:lnTo>
                <a:lnTo>
                  <a:pt x="113430" y="18016"/>
                </a:lnTo>
                <a:lnTo>
                  <a:pt x="110863" y="17726"/>
                </a:lnTo>
                <a:lnTo>
                  <a:pt x="108198" y="17532"/>
                </a:lnTo>
                <a:lnTo>
                  <a:pt x="105470" y="16451"/>
                </a:lnTo>
                <a:lnTo>
                  <a:pt x="102699" y="14778"/>
                </a:lnTo>
                <a:lnTo>
                  <a:pt x="99899" y="12709"/>
                </a:lnTo>
                <a:lnTo>
                  <a:pt x="97079" y="11331"/>
                </a:lnTo>
                <a:lnTo>
                  <a:pt x="94247" y="10411"/>
                </a:lnTo>
                <a:lnTo>
                  <a:pt x="91406" y="9798"/>
                </a:lnTo>
                <a:lnTo>
                  <a:pt x="88560" y="9390"/>
                </a:lnTo>
                <a:lnTo>
                  <a:pt x="85711" y="9117"/>
                </a:lnTo>
                <a:lnTo>
                  <a:pt x="82858" y="8936"/>
                </a:lnTo>
                <a:lnTo>
                  <a:pt x="77149" y="8734"/>
                </a:lnTo>
                <a:lnTo>
                  <a:pt x="74293" y="8680"/>
                </a:lnTo>
                <a:lnTo>
                  <a:pt x="71436" y="7692"/>
                </a:lnTo>
                <a:lnTo>
                  <a:pt x="68579" y="6080"/>
                </a:lnTo>
                <a:lnTo>
                  <a:pt x="65723" y="4054"/>
                </a:lnTo>
                <a:lnTo>
                  <a:pt x="62866" y="2702"/>
                </a:lnTo>
                <a:lnTo>
                  <a:pt x="60008" y="1802"/>
                </a:lnTo>
                <a:lnTo>
                  <a:pt x="57150" y="1201"/>
                </a:lnTo>
                <a:lnTo>
                  <a:pt x="54293" y="801"/>
                </a:lnTo>
                <a:lnTo>
                  <a:pt x="51435" y="534"/>
                </a:lnTo>
                <a:lnTo>
                  <a:pt x="42863" y="0"/>
                </a:lnTo>
              </a:path>
            </a:pathLst>
          </a:custGeom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"/>
          <p:cNvSpPr/>
          <p:nvPr/>
        </p:nvSpPr>
        <p:spPr>
          <a:xfrm>
            <a:off x="7418069" y="4311967"/>
            <a:ext cx="197169" cy="227497"/>
          </a:xfrm>
          <a:custGeom>
            <a:avLst/>
            <a:gdLst/>
            <a:ahLst/>
            <a:cxnLst/>
            <a:rect l="0" t="0" r="0" b="0"/>
            <a:pathLst>
              <a:path w="197169" h="227497">
                <a:moveTo>
                  <a:pt x="0" y="42862"/>
                </a:moveTo>
                <a:lnTo>
                  <a:pt x="0" y="47413"/>
                </a:lnTo>
                <a:lnTo>
                  <a:pt x="954" y="49706"/>
                </a:lnTo>
                <a:lnTo>
                  <a:pt x="4552" y="54794"/>
                </a:lnTo>
                <a:lnTo>
                  <a:pt x="5892" y="57484"/>
                </a:lnTo>
                <a:lnTo>
                  <a:pt x="7382" y="63014"/>
                </a:lnTo>
                <a:lnTo>
                  <a:pt x="8044" y="68646"/>
                </a:lnTo>
                <a:lnTo>
                  <a:pt x="8221" y="71482"/>
                </a:lnTo>
                <a:lnTo>
                  <a:pt x="9290" y="74324"/>
                </a:lnTo>
                <a:lnTo>
                  <a:pt x="13020" y="80023"/>
                </a:lnTo>
                <a:lnTo>
                  <a:pt x="17852" y="85731"/>
                </a:lnTo>
                <a:lnTo>
                  <a:pt x="20474" y="88587"/>
                </a:lnTo>
                <a:lnTo>
                  <a:pt x="22222" y="92395"/>
                </a:lnTo>
                <a:lnTo>
                  <a:pt x="23388" y="96839"/>
                </a:lnTo>
                <a:lnTo>
                  <a:pt x="24164" y="101707"/>
                </a:lnTo>
                <a:lnTo>
                  <a:pt x="25635" y="105905"/>
                </a:lnTo>
                <a:lnTo>
                  <a:pt x="27567" y="109656"/>
                </a:lnTo>
                <a:lnTo>
                  <a:pt x="32255" y="116363"/>
                </a:lnTo>
                <a:lnTo>
                  <a:pt x="37513" y="122520"/>
                </a:lnTo>
                <a:lnTo>
                  <a:pt x="39297" y="125495"/>
                </a:lnTo>
                <a:lnTo>
                  <a:pt x="41278" y="131341"/>
                </a:lnTo>
                <a:lnTo>
                  <a:pt x="42159" y="137114"/>
                </a:lnTo>
                <a:lnTo>
                  <a:pt x="42550" y="142854"/>
                </a:lnTo>
                <a:lnTo>
                  <a:pt x="42725" y="148581"/>
                </a:lnTo>
                <a:lnTo>
                  <a:pt x="43723" y="151441"/>
                </a:lnTo>
                <a:lnTo>
                  <a:pt x="47372" y="157160"/>
                </a:lnTo>
                <a:lnTo>
                  <a:pt x="49630" y="162876"/>
                </a:lnTo>
                <a:lnTo>
                  <a:pt x="50633" y="168592"/>
                </a:lnTo>
                <a:lnTo>
                  <a:pt x="51079" y="174308"/>
                </a:lnTo>
                <a:lnTo>
                  <a:pt x="51277" y="180023"/>
                </a:lnTo>
                <a:lnTo>
                  <a:pt x="51330" y="182880"/>
                </a:lnTo>
                <a:lnTo>
                  <a:pt x="52318" y="184785"/>
                </a:lnTo>
                <a:lnTo>
                  <a:pt x="53929" y="186055"/>
                </a:lnTo>
                <a:lnTo>
                  <a:pt x="55955" y="186902"/>
                </a:lnTo>
                <a:lnTo>
                  <a:pt x="57306" y="188419"/>
                </a:lnTo>
                <a:lnTo>
                  <a:pt x="58207" y="190382"/>
                </a:lnTo>
                <a:lnTo>
                  <a:pt x="58807" y="192644"/>
                </a:lnTo>
                <a:lnTo>
                  <a:pt x="60160" y="194152"/>
                </a:lnTo>
                <a:lnTo>
                  <a:pt x="62014" y="195157"/>
                </a:lnTo>
                <a:lnTo>
                  <a:pt x="64203" y="195827"/>
                </a:lnTo>
                <a:lnTo>
                  <a:pt x="65663" y="197227"/>
                </a:lnTo>
                <a:lnTo>
                  <a:pt x="66635" y="199112"/>
                </a:lnTo>
                <a:lnTo>
                  <a:pt x="67716" y="203747"/>
                </a:lnTo>
                <a:lnTo>
                  <a:pt x="68197" y="208982"/>
                </a:lnTo>
                <a:lnTo>
                  <a:pt x="68410" y="214483"/>
                </a:lnTo>
                <a:lnTo>
                  <a:pt x="68467" y="217284"/>
                </a:lnTo>
                <a:lnTo>
                  <a:pt x="69457" y="219151"/>
                </a:lnTo>
                <a:lnTo>
                  <a:pt x="71070" y="220396"/>
                </a:lnTo>
                <a:lnTo>
                  <a:pt x="73098" y="221226"/>
                </a:lnTo>
                <a:lnTo>
                  <a:pt x="74450" y="222731"/>
                </a:lnTo>
                <a:lnTo>
                  <a:pt x="75351" y="224688"/>
                </a:lnTo>
                <a:lnTo>
                  <a:pt x="75951" y="226944"/>
                </a:lnTo>
                <a:lnTo>
                  <a:pt x="76352" y="227496"/>
                </a:lnTo>
                <a:lnTo>
                  <a:pt x="76620" y="226912"/>
                </a:lnTo>
                <a:lnTo>
                  <a:pt x="76797" y="225570"/>
                </a:lnTo>
                <a:lnTo>
                  <a:pt x="77868" y="224675"/>
                </a:lnTo>
                <a:lnTo>
                  <a:pt x="79535" y="224078"/>
                </a:lnTo>
                <a:lnTo>
                  <a:pt x="81599" y="223680"/>
                </a:lnTo>
                <a:lnTo>
                  <a:pt x="82974" y="222463"/>
                </a:lnTo>
                <a:lnTo>
                  <a:pt x="83892" y="220698"/>
                </a:lnTo>
                <a:lnTo>
                  <a:pt x="84911" y="216198"/>
                </a:lnTo>
                <a:lnTo>
                  <a:pt x="85363" y="211023"/>
                </a:lnTo>
                <a:lnTo>
                  <a:pt x="86437" y="208310"/>
                </a:lnTo>
                <a:lnTo>
                  <a:pt x="90169" y="202755"/>
                </a:lnTo>
                <a:lnTo>
                  <a:pt x="92463" y="197110"/>
                </a:lnTo>
                <a:lnTo>
                  <a:pt x="93074" y="194272"/>
                </a:lnTo>
                <a:lnTo>
                  <a:pt x="96294" y="188578"/>
                </a:lnTo>
                <a:lnTo>
                  <a:pt x="100900" y="181920"/>
                </a:lnTo>
                <a:lnTo>
                  <a:pt x="103462" y="177477"/>
                </a:lnTo>
                <a:lnTo>
                  <a:pt x="106122" y="172611"/>
                </a:lnTo>
                <a:lnTo>
                  <a:pt x="107896" y="168414"/>
                </a:lnTo>
                <a:lnTo>
                  <a:pt x="109079" y="164664"/>
                </a:lnTo>
                <a:lnTo>
                  <a:pt x="110393" y="157956"/>
                </a:lnTo>
                <a:lnTo>
                  <a:pt x="110976" y="151800"/>
                </a:lnTo>
                <a:lnTo>
                  <a:pt x="112085" y="148825"/>
                </a:lnTo>
                <a:lnTo>
                  <a:pt x="115856" y="142980"/>
                </a:lnTo>
                <a:lnTo>
                  <a:pt x="118195" y="141040"/>
                </a:lnTo>
                <a:lnTo>
                  <a:pt x="120707" y="139746"/>
                </a:lnTo>
                <a:lnTo>
                  <a:pt x="123334" y="138884"/>
                </a:lnTo>
                <a:lnTo>
                  <a:pt x="125085" y="137357"/>
                </a:lnTo>
                <a:lnTo>
                  <a:pt x="126253" y="135386"/>
                </a:lnTo>
                <a:lnTo>
                  <a:pt x="127551" y="130657"/>
                </a:lnTo>
                <a:lnTo>
                  <a:pt x="128126" y="125380"/>
                </a:lnTo>
                <a:lnTo>
                  <a:pt x="129233" y="122639"/>
                </a:lnTo>
                <a:lnTo>
                  <a:pt x="133002" y="117054"/>
                </a:lnTo>
                <a:lnTo>
                  <a:pt x="137852" y="111397"/>
                </a:lnTo>
                <a:lnTo>
                  <a:pt x="140479" y="108555"/>
                </a:lnTo>
                <a:lnTo>
                  <a:pt x="142230" y="105707"/>
                </a:lnTo>
                <a:lnTo>
                  <a:pt x="144177" y="100004"/>
                </a:lnTo>
                <a:lnTo>
                  <a:pt x="147582" y="94293"/>
                </a:lnTo>
                <a:lnTo>
                  <a:pt x="149823" y="91437"/>
                </a:lnTo>
                <a:lnTo>
                  <a:pt x="152313" y="85724"/>
                </a:lnTo>
                <a:lnTo>
                  <a:pt x="153420" y="80009"/>
                </a:lnTo>
                <a:lnTo>
                  <a:pt x="153912" y="74295"/>
                </a:lnTo>
                <a:lnTo>
                  <a:pt x="154995" y="72390"/>
                </a:lnTo>
                <a:lnTo>
                  <a:pt x="156670" y="71120"/>
                </a:lnTo>
                <a:lnTo>
                  <a:pt x="158740" y="70273"/>
                </a:lnTo>
                <a:lnTo>
                  <a:pt x="160120" y="68757"/>
                </a:lnTo>
                <a:lnTo>
                  <a:pt x="161039" y="66793"/>
                </a:lnTo>
                <a:lnTo>
                  <a:pt x="162061" y="62071"/>
                </a:lnTo>
                <a:lnTo>
                  <a:pt x="162515" y="56797"/>
                </a:lnTo>
                <a:lnTo>
                  <a:pt x="163589" y="55010"/>
                </a:lnTo>
                <a:lnTo>
                  <a:pt x="165257" y="53818"/>
                </a:lnTo>
                <a:lnTo>
                  <a:pt x="167321" y="53024"/>
                </a:lnTo>
                <a:lnTo>
                  <a:pt x="172156" y="49601"/>
                </a:lnTo>
                <a:lnTo>
                  <a:pt x="174778" y="47355"/>
                </a:lnTo>
                <a:lnTo>
                  <a:pt x="176527" y="44905"/>
                </a:lnTo>
                <a:lnTo>
                  <a:pt x="178469" y="39643"/>
                </a:lnTo>
                <a:lnTo>
                  <a:pt x="179333" y="34129"/>
                </a:lnTo>
                <a:lnTo>
                  <a:pt x="179563" y="31325"/>
                </a:lnTo>
                <a:lnTo>
                  <a:pt x="180669" y="29456"/>
                </a:lnTo>
                <a:lnTo>
                  <a:pt x="182359" y="28210"/>
                </a:lnTo>
                <a:lnTo>
                  <a:pt x="184438" y="27379"/>
                </a:lnTo>
                <a:lnTo>
                  <a:pt x="185824" y="25873"/>
                </a:lnTo>
                <a:lnTo>
                  <a:pt x="186748" y="23916"/>
                </a:lnTo>
                <a:lnTo>
                  <a:pt x="187774" y="19202"/>
                </a:lnTo>
                <a:lnTo>
                  <a:pt x="188231" y="13932"/>
                </a:lnTo>
                <a:lnTo>
                  <a:pt x="189304" y="12145"/>
                </a:lnTo>
                <a:lnTo>
                  <a:pt x="190974" y="10955"/>
                </a:lnTo>
                <a:lnTo>
                  <a:pt x="193038" y="10161"/>
                </a:lnTo>
                <a:lnTo>
                  <a:pt x="194415" y="8679"/>
                </a:lnTo>
                <a:lnTo>
                  <a:pt x="195332" y="6738"/>
                </a:lnTo>
                <a:lnTo>
                  <a:pt x="197168" y="0"/>
                </a:lnTo>
              </a:path>
            </a:pathLst>
          </a:custGeom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"/>
          <p:cNvSpPr/>
          <p:nvPr/>
        </p:nvSpPr>
        <p:spPr>
          <a:xfrm>
            <a:off x="7632382" y="4329112"/>
            <a:ext cx="300038" cy="274321"/>
          </a:xfrm>
          <a:custGeom>
            <a:avLst/>
            <a:gdLst/>
            <a:ahLst/>
            <a:cxnLst/>
            <a:rect l="0" t="0" r="0" b="0"/>
            <a:pathLst>
              <a:path w="300038" h="274321">
                <a:moveTo>
                  <a:pt x="34290" y="111442"/>
                </a:moveTo>
                <a:lnTo>
                  <a:pt x="67461" y="111442"/>
                </a:lnTo>
                <a:lnTo>
                  <a:pt x="71643" y="110490"/>
                </a:lnTo>
                <a:lnTo>
                  <a:pt x="82082" y="105551"/>
                </a:lnTo>
                <a:lnTo>
                  <a:pt x="91207" y="103664"/>
                </a:lnTo>
                <a:lnTo>
                  <a:pt x="99944" y="103106"/>
                </a:lnTo>
                <a:lnTo>
                  <a:pt x="108565" y="102940"/>
                </a:lnTo>
                <a:lnTo>
                  <a:pt x="114291" y="102901"/>
                </a:lnTo>
                <a:lnTo>
                  <a:pt x="116199" y="101938"/>
                </a:lnTo>
                <a:lnTo>
                  <a:pt x="117471" y="100344"/>
                </a:lnTo>
                <a:lnTo>
                  <a:pt x="118320" y="98328"/>
                </a:lnTo>
                <a:lnTo>
                  <a:pt x="119837" y="96985"/>
                </a:lnTo>
                <a:lnTo>
                  <a:pt x="121802" y="96089"/>
                </a:lnTo>
                <a:lnTo>
                  <a:pt x="126524" y="95094"/>
                </a:lnTo>
                <a:lnTo>
                  <a:pt x="134538" y="94533"/>
                </a:lnTo>
                <a:lnTo>
                  <a:pt x="142944" y="94368"/>
                </a:lnTo>
                <a:lnTo>
                  <a:pt x="148622" y="94328"/>
                </a:lnTo>
                <a:lnTo>
                  <a:pt x="151468" y="93366"/>
                </a:lnTo>
                <a:lnTo>
                  <a:pt x="160026" y="88412"/>
                </a:lnTo>
                <a:lnTo>
                  <a:pt x="165738" y="86920"/>
                </a:lnTo>
                <a:lnTo>
                  <a:pt x="174309" y="86079"/>
                </a:lnTo>
                <a:lnTo>
                  <a:pt x="182881" y="85830"/>
                </a:lnTo>
                <a:lnTo>
                  <a:pt x="191452" y="85756"/>
                </a:lnTo>
                <a:lnTo>
                  <a:pt x="193358" y="84793"/>
                </a:lnTo>
                <a:lnTo>
                  <a:pt x="194628" y="83199"/>
                </a:lnTo>
                <a:lnTo>
                  <a:pt x="195474" y="81183"/>
                </a:lnTo>
                <a:lnTo>
                  <a:pt x="196992" y="79840"/>
                </a:lnTo>
                <a:lnTo>
                  <a:pt x="198955" y="78944"/>
                </a:lnTo>
                <a:lnTo>
                  <a:pt x="201217" y="78347"/>
                </a:lnTo>
                <a:lnTo>
                  <a:pt x="202725" y="76996"/>
                </a:lnTo>
                <a:lnTo>
                  <a:pt x="203730" y="75143"/>
                </a:lnTo>
                <a:lnTo>
                  <a:pt x="204400" y="72956"/>
                </a:lnTo>
                <a:lnTo>
                  <a:pt x="205800" y="71497"/>
                </a:lnTo>
                <a:lnTo>
                  <a:pt x="207685" y="70525"/>
                </a:lnTo>
                <a:lnTo>
                  <a:pt x="209893" y="69877"/>
                </a:lnTo>
                <a:lnTo>
                  <a:pt x="211367" y="68492"/>
                </a:lnTo>
                <a:lnTo>
                  <a:pt x="212349" y="66616"/>
                </a:lnTo>
                <a:lnTo>
                  <a:pt x="213004" y="64414"/>
                </a:lnTo>
                <a:lnTo>
                  <a:pt x="214393" y="62945"/>
                </a:lnTo>
                <a:lnTo>
                  <a:pt x="216271" y="61966"/>
                </a:lnTo>
                <a:lnTo>
                  <a:pt x="218476" y="61313"/>
                </a:lnTo>
                <a:lnTo>
                  <a:pt x="219945" y="59925"/>
                </a:lnTo>
                <a:lnTo>
                  <a:pt x="220926" y="58048"/>
                </a:lnTo>
                <a:lnTo>
                  <a:pt x="222014" y="53422"/>
                </a:lnTo>
                <a:lnTo>
                  <a:pt x="222627" y="45462"/>
                </a:lnTo>
                <a:lnTo>
                  <a:pt x="222809" y="37071"/>
                </a:lnTo>
                <a:lnTo>
                  <a:pt x="222851" y="31398"/>
                </a:lnTo>
                <a:lnTo>
                  <a:pt x="221909" y="29505"/>
                </a:lnTo>
                <a:lnTo>
                  <a:pt x="220330" y="28242"/>
                </a:lnTo>
                <a:lnTo>
                  <a:pt x="218324" y="27401"/>
                </a:lnTo>
                <a:lnTo>
                  <a:pt x="210950" y="21665"/>
                </a:lnTo>
                <a:lnTo>
                  <a:pt x="208261" y="20158"/>
                </a:lnTo>
                <a:lnTo>
                  <a:pt x="202733" y="18485"/>
                </a:lnTo>
                <a:lnTo>
                  <a:pt x="200877" y="17086"/>
                </a:lnTo>
                <a:lnTo>
                  <a:pt x="199641" y="15201"/>
                </a:lnTo>
                <a:lnTo>
                  <a:pt x="198817" y="12991"/>
                </a:lnTo>
                <a:lnTo>
                  <a:pt x="195361" y="7996"/>
                </a:lnTo>
                <a:lnTo>
                  <a:pt x="193105" y="5331"/>
                </a:lnTo>
                <a:lnTo>
                  <a:pt x="190649" y="3554"/>
                </a:lnTo>
                <a:lnTo>
                  <a:pt x="185381" y="1579"/>
                </a:lnTo>
                <a:lnTo>
                  <a:pt x="177059" y="468"/>
                </a:lnTo>
                <a:lnTo>
                  <a:pt x="168561" y="139"/>
                </a:lnTo>
                <a:lnTo>
                  <a:pt x="151445" y="12"/>
                </a:lnTo>
                <a:lnTo>
                  <a:pt x="121179" y="0"/>
                </a:lnTo>
                <a:lnTo>
                  <a:pt x="117934" y="953"/>
                </a:lnTo>
                <a:lnTo>
                  <a:pt x="115770" y="2540"/>
                </a:lnTo>
                <a:lnTo>
                  <a:pt x="114328" y="4551"/>
                </a:lnTo>
                <a:lnTo>
                  <a:pt x="112413" y="5892"/>
                </a:lnTo>
                <a:lnTo>
                  <a:pt x="107747" y="7381"/>
                </a:lnTo>
                <a:lnTo>
                  <a:pt x="99764" y="8219"/>
                </a:lnTo>
                <a:lnTo>
                  <a:pt x="96990" y="9290"/>
                </a:lnTo>
                <a:lnTo>
                  <a:pt x="88533" y="14394"/>
                </a:lnTo>
                <a:lnTo>
                  <a:pt x="82846" y="15923"/>
                </a:lnTo>
                <a:lnTo>
                  <a:pt x="80948" y="17283"/>
                </a:lnTo>
                <a:lnTo>
                  <a:pt x="79683" y="19142"/>
                </a:lnTo>
                <a:lnTo>
                  <a:pt x="78839" y="21334"/>
                </a:lnTo>
                <a:lnTo>
                  <a:pt x="77324" y="22795"/>
                </a:lnTo>
                <a:lnTo>
                  <a:pt x="75362" y="23769"/>
                </a:lnTo>
                <a:lnTo>
                  <a:pt x="73101" y="24419"/>
                </a:lnTo>
                <a:lnTo>
                  <a:pt x="71595" y="25804"/>
                </a:lnTo>
                <a:lnTo>
                  <a:pt x="70590" y="27680"/>
                </a:lnTo>
                <a:lnTo>
                  <a:pt x="69919" y="29883"/>
                </a:lnTo>
                <a:lnTo>
                  <a:pt x="67568" y="32305"/>
                </a:lnTo>
                <a:lnTo>
                  <a:pt x="56109" y="40263"/>
                </a:lnTo>
                <a:lnTo>
                  <a:pt x="49385" y="45835"/>
                </a:lnTo>
                <a:lnTo>
                  <a:pt x="47211" y="48654"/>
                </a:lnTo>
                <a:lnTo>
                  <a:pt x="43199" y="57173"/>
                </a:lnTo>
                <a:lnTo>
                  <a:pt x="38884" y="62875"/>
                </a:lnTo>
                <a:lnTo>
                  <a:pt x="36401" y="64777"/>
                </a:lnTo>
                <a:lnTo>
                  <a:pt x="33792" y="66044"/>
                </a:lnTo>
                <a:lnTo>
                  <a:pt x="31101" y="66890"/>
                </a:lnTo>
                <a:lnTo>
                  <a:pt x="29306" y="68406"/>
                </a:lnTo>
                <a:lnTo>
                  <a:pt x="28110" y="70369"/>
                </a:lnTo>
                <a:lnTo>
                  <a:pt x="27312" y="72630"/>
                </a:lnTo>
                <a:lnTo>
                  <a:pt x="23887" y="77682"/>
                </a:lnTo>
                <a:lnTo>
                  <a:pt x="21639" y="80364"/>
                </a:lnTo>
                <a:lnTo>
                  <a:pt x="20141" y="83103"/>
                </a:lnTo>
                <a:lnTo>
                  <a:pt x="17080" y="91510"/>
                </a:lnTo>
                <a:lnTo>
                  <a:pt x="12989" y="97186"/>
                </a:lnTo>
                <a:lnTo>
                  <a:pt x="7995" y="105424"/>
                </a:lnTo>
                <a:lnTo>
                  <a:pt x="5330" y="110288"/>
                </a:lnTo>
                <a:lnTo>
                  <a:pt x="2369" y="118232"/>
                </a:lnTo>
                <a:lnTo>
                  <a:pt x="1053" y="124938"/>
                </a:lnTo>
                <a:lnTo>
                  <a:pt x="469" y="131093"/>
                </a:lnTo>
                <a:lnTo>
                  <a:pt x="208" y="137004"/>
                </a:lnTo>
                <a:lnTo>
                  <a:pt x="62" y="145686"/>
                </a:lnTo>
                <a:lnTo>
                  <a:pt x="0" y="182880"/>
                </a:lnTo>
                <a:lnTo>
                  <a:pt x="953" y="185737"/>
                </a:lnTo>
                <a:lnTo>
                  <a:pt x="4551" y="191452"/>
                </a:lnTo>
                <a:lnTo>
                  <a:pt x="9325" y="197167"/>
                </a:lnTo>
                <a:lnTo>
                  <a:pt x="11932" y="200025"/>
                </a:lnTo>
                <a:lnTo>
                  <a:pt x="13669" y="202883"/>
                </a:lnTo>
                <a:lnTo>
                  <a:pt x="15600" y="208597"/>
                </a:lnTo>
                <a:lnTo>
                  <a:pt x="17068" y="210503"/>
                </a:lnTo>
                <a:lnTo>
                  <a:pt x="18999" y="211773"/>
                </a:lnTo>
                <a:lnTo>
                  <a:pt x="21239" y="212620"/>
                </a:lnTo>
                <a:lnTo>
                  <a:pt x="22732" y="214136"/>
                </a:lnTo>
                <a:lnTo>
                  <a:pt x="23727" y="216100"/>
                </a:lnTo>
                <a:lnTo>
                  <a:pt x="24390" y="218362"/>
                </a:lnTo>
                <a:lnTo>
                  <a:pt x="25786" y="219870"/>
                </a:lnTo>
                <a:lnTo>
                  <a:pt x="27668" y="220875"/>
                </a:lnTo>
                <a:lnTo>
                  <a:pt x="29875" y="221545"/>
                </a:lnTo>
                <a:lnTo>
                  <a:pt x="31347" y="222944"/>
                </a:lnTo>
                <a:lnTo>
                  <a:pt x="32328" y="224829"/>
                </a:lnTo>
                <a:lnTo>
                  <a:pt x="32982" y="227039"/>
                </a:lnTo>
                <a:lnTo>
                  <a:pt x="36249" y="232034"/>
                </a:lnTo>
                <a:lnTo>
                  <a:pt x="43444" y="240201"/>
                </a:lnTo>
                <a:lnTo>
                  <a:pt x="46107" y="243001"/>
                </a:lnTo>
                <a:lnTo>
                  <a:pt x="54147" y="248653"/>
                </a:lnTo>
                <a:lnTo>
                  <a:pt x="63118" y="253388"/>
                </a:lnTo>
                <a:lnTo>
                  <a:pt x="70280" y="255492"/>
                </a:lnTo>
                <a:lnTo>
                  <a:pt x="72570" y="257006"/>
                </a:lnTo>
                <a:lnTo>
                  <a:pt x="74098" y="258967"/>
                </a:lnTo>
                <a:lnTo>
                  <a:pt x="75116" y="261227"/>
                </a:lnTo>
                <a:lnTo>
                  <a:pt x="77700" y="262734"/>
                </a:lnTo>
                <a:lnTo>
                  <a:pt x="85651" y="264408"/>
                </a:lnTo>
                <a:lnTo>
                  <a:pt x="88533" y="265807"/>
                </a:lnTo>
                <a:lnTo>
                  <a:pt x="90455" y="267693"/>
                </a:lnTo>
                <a:lnTo>
                  <a:pt x="91736" y="269901"/>
                </a:lnTo>
                <a:lnTo>
                  <a:pt x="93543" y="271375"/>
                </a:lnTo>
                <a:lnTo>
                  <a:pt x="95699" y="272356"/>
                </a:lnTo>
                <a:lnTo>
                  <a:pt x="100636" y="273447"/>
                </a:lnTo>
                <a:lnTo>
                  <a:pt x="108770" y="274062"/>
                </a:lnTo>
                <a:lnTo>
                  <a:pt x="117213" y="274243"/>
                </a:lnTo>
                <a:lnTo>
                  <a:pt x="181658" y="274320"/>
                </a:lnTo>
                <a:lnTo>
                  <a:pt x="190592" y="271780"/>
                </a:lnTo>
                <a:lnTo>
                  <a:pt x="199960" y="267476"/>
                </a:lnTo>
                <a:lnTo>
                  <a:pt x="207299" y="262389"/>
                </a:lnTo>
                <a:lnTo>
                  <a:pt x="213735" y="259492"/>
                </a:lnTo>
                <a:lnTo>
                  <a:pt x="216786" y="258719"/>
                </a:lnTo>
                <a:lnTo>
                  <a:pt x="222715" y="255322"/>
                </a:lnTo>
                <a:lnTo>
                  <a:pt x="225629" y="253082"/>
                </a:lnTo>
                <a:lnTo>
                  <a:pt x="231406" y="250594"/>
                </a:lnTo>
                <a:lnTo>
                  <a:pt x="240015" y="249193"/>
                </a:lnTo>
                <a:lnTo>
                  <a:pt x="242877" y="248996"/>
                </a:lnTo>
                <a:lnTo>
                  <a:pt x="245738" y="247912"/>
                </a:lnTo>
                <a:lnTo>
                  <a:pt x="251457" y="244168"/>
                </a:lnTo>
                <a:lnTo>
                  <a:pt x="260032" y="236706"/>
                </a:lnTo>
                <a:lnTo>
                  <a:pt x="262890" y="234956"/>
                </a:lnTo>
                <a:lnTo>
                  <a:pt x="271462" y="231542"/>
                </a:lnTo>
                <a:lnTo>
                  <a:pt x="280035" y="225873"/>
                </a:lnTo>
                <a:lnTo>
                  <a:pt x="285750" y="224213"/>
                </a:lnTo>
                <a:lnTo>
                  <a:pt x="287655" y="222818"/>
                </a:lnTo>
                <a:lnTo>
                  <a:pt x="288925" y="220936"/>
                </a:lnTo>
                <a:lnTo>
                  <a:pt x="290336" y="216303"/>
                </a:lnTo>
                <a:lnTo>
                  <a:pt x="290964" y="211070"/>
                </a:lnTo>
                <a:lnTo>
                  <a:pt x="292083" y="209293"/>
                </a:lnTo>
                <a:lnTo>
                  <a:pt x="293782" y="208109"/>
                </a:lnTo>
                <a:lnTo>
                  <a:pt x="300037" y="205740"/>
                </a:lnTo>
              </a:path>
            </a:pathLst>
          </a:custGeom>
          <a:ln w="1016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0"/>
          <p:cNvSpPr/>
          <p:nvPr/>
        </p:nvSpPr>
        <p:spPr>
          <a:xfrm>
            <a:off x="2943341" y="5272090"/>
            <a:ext cx="92842" cy="68212"/>
          </a:xfrm>
          <a:custGeom>
            <a:avLst/>
            <a:gdLst/>
            <a:ahLst/>
            <a:cxnLst/>
            <a:rect l="0" t="0" r="0" b="0"/>
            <a:pathLst>
              <a:path w="92842" h="68212">
                <a:moveTo>
                  <a:pt x="17028" y="17142"/>
                </a:moveTo>
                <a:lnTo>
                  <a:pt x="17028" y="21693"/>
                </a:lnTo>
                <a:lnTo>
                  <a:pt x="16076" y="23034"/>
                </a:lnTo>
                <a:lnTo>
                  <a:pt x="14488" y="23927"/>
                </a:lnTo>
                <a:lnTo>
                  <a:pt x="12478" y="24523"/>
                </a:lnTo>
                <a:lnTo>
                  <a:pt x="11137" y="25873"/>
                </a:lnTo>
                <a:lnTo>
                  <a:pt x="10243" y="27725"/>
                </a:lnTo>
                <a:lnTo>
                  <a:pt x="9648" y="29912"/>
                </a:lnTo>
                <a:lnTo>
                  <a:pt x="9250" y="32323"/>
                </a:lnTo>
                <a:lnTo>
                  <a:pt x="8986" y="34883"/>
                </a:lnTo>
                <a:lnTo>
                  <a:pt x="8809" y="37542"/>
                </a:lnTo>
                <a:lnTo>
                  <a:pt x="8691" y="40267"/>
                </a:lnTo>
                <a:lnTo>
                  <a:pt x="8561" y="45835"/>
                </a:lnTo>
                <a:lnTo>
                  <a:pt x="8487" y="54324"/>
                </a:lnTo>
                <a:lnTo>
                  <a:pt x="9429" y="56218"/>
                </a:lnTo>
                <a:lnTo>
                  <a:pt x="11010" y="57480"/>
                </a:lnTo>
                <a:lnTo>
                  <a:pt x="13016" y="58321"/>
                </a:lnTo>
                <a:lnTo>
                  <a:pt x="15306" y="58883"/>
                </a:lnTo>
                <a:lnTo>
                  <a:pt x="17785" y="59257"/>
                </a:lnTo>
                <a:lnTo>
                  <a:pt x="20390" y="59506"/>
                </a:lnTo>
                <a:lnTo>
                  <a:pt x="22127" y="60625"/>
                </a:lnTo>
                <a:lnTo>
                  <a:pt x="23285" y="62323"/>
                </a:lnTo>
                <a:lnTo>
                  <a:pt x="24057" y="64407"/>
                </a:lnTo>
                <a:lnTo>
                  <a:pt x="25524" y="65798"/>
                </a:lnTo>
                <a:lnTo>
                  <a:pt x="27455" y="66724"/>
                </a:lnTo>
                <a:lnTo>
                  <a:pt x="29694" y="67342"/>
                </a:lnTo>
                <a:lnTo>
                  <a:pt x="32140" y="67754"/>
                </a:lnTo>
                <a:lnTo>
                  <a:pt x="34723" y="68028"/>
                </a:lnTo>
                <a:lnTo>
                  <a:pt x="37397" y="68211"/>
                </a:lnTo>
                <a:lnTo>
                  <a:pt x="39180" y="67380"/>
                </a:lnTo>
                <a:lnTo>
                  <a:pt x="40369" y="65875"/>
                </a:lnTo>
                <a:lnTo>
                  <a:pt x="41161" y="63918"/>
                </a:lnTo>
                <a:lnTo>
                  <a:pt x="42642" y="62613"/>
                </a:lnTo>
                <a:lnTo>
                  <a:pt x="44582" y="61744"/>
                </a:lnTo>
                <a:lnTo>
                  <a:pt x="46827" y="61164"/>
                </a:lnTo>
                <a:lnTo>
                  <a:pt x="48324" y="59825"/>
                </a:lnTo>
                <a:lnTo>
                  <a:pt x="49322" y="57980"/>
                </a:lnTo>
                <a:lnTo>
                  <a:pt x="49988" y="55797"/>
                </a:lnTo>
                <a:lnTo>
                  <a:pt x="51384" y="54342"/>
                </a:lnTo>
                <a:lnTo>
                  <a:pt x="53267" y="53372"/>
                </a:lnTo>
                <a:lnTo>
                  <a:pt x="55475" y="52726"/>
                </a:lnTo>
                <a:lnTo>
                  <a:pt x="56947" y="51342"/>
                </a:lnTo>
                <a:lnTo>
                  <a:pt x="57928" y="49467"/>
                </a:lnTo>
                <a:lnTo>
                  <a:pt x="58583" y="47265"/>
                </a:lnTo>
                <a:lnTo>
                  <a:pt x="59971" y="45797"/>
                </a:lnTo>
                <a:lnTo>
                  <a:pt x="61849" y="44818"/>
                </a:lnTo>
                <a:lnTo>
                  <a:pt x="64054" y="44165"/>
                </a:lnTo>
                <a:lnTo>
                  <a:pt x="65524" y="42777"/>
                </a:lnTo>
                <a:lnTo>
                  <a:pt x="66504" y="40900"/>
                </a:lnTo>
                <a:lnTo>
                  <a:pt x="67157" y="38696"/>
                </a:lnTo>
                <a:lnTo>
                  <a:pt x="68545" y="37226"/>
                </a:lnTo>
                <a:lnTo>
                  <a:pt x="70423" y="36247"/>
                </a:lnTo>
                <a:lnTo>
                  <a:pt x="72627" y="35594"/>
                </a:lnTo>
                <a:lnTo>
                  <a:pt x="74097" y="34205"/>
                </a:lnTo>
                <a:lnTo>
                  <a:pt x="75076" y="32328"/>
                </a:lnTo>
                <a:lnTo>
                  <a:pt x="75730" y="30123"/>
                </a:lnTo>
                <a:lnTo>
                  <a:pt x="76165" y="27701"/>
                </a:lnTo>
                <a:lnTo>
                  <a:pt x="76455" y="25134"/>
                </a:lnTo>
                <a:lnTo>
                  <a:pt x="76649" y="22470"/>
                </a:lnTo>
                <a:lnTo>
                  <a:pt x="77730" y="20694"/>
                </a:lnTo>
                <a:lnTo>
                  <a:pt x="79404" y="19510"/>
                </a:lnTo>
                <a:lnTo>
                  <a:pt x="81472" y="18721"/>
                </a:lnTo>
                <a:lnTo>
                  <a:pt x="82851" y="17242"/>
                </a:lnTo>
                <a:lnTo>
                  <a:pt x="83770" y="15304"/>
                </a:lnTo>
                <a:lnTo>
                  <a:pt x="84383" y="13059"/>
                </a:lnTo>
                <a:lnTo>
                  <a:pt x="83839" y="11563"/>
                </a:lnTo>
                <a:lnTo>
                  <a:pt x="82524" y="10565"/>
                </a:lnTo>
                <a:lnTo>
                  <a:pt x="80694" y="9899"/>
                </a:lnTo>
                <a:lnTo>
                  <a:pt x="79475" y="8504"/>
                </a:lnTo>
                <a:lnTo>
                  <a:pt x="78662" y="6621"/>
                </a:lnTo>
                <a:lnTo>
                  <a:pt x="78120" y="4413"/>
                </a:lnTo>
                <a:lnTo>
                  <a:pt x="76806" y="2941"/>
                </a:lnTo>
                <a:lnTo>
                  <a:pt x="74978" y="1960"/>
                </a:lnTo>
                <a:lnTo>
                  <a:pt x="72806" y="1306"/>
                </a:lnTo>
                <a:lnTo>
                  <a:pt x="70406" y="869"/>
                </a:lnTo>
                <a:lnTo>
                  <a:pt x="67854" y="579"/>
                </a:lnTo>
                <a:lnTo>
                  <a:pt x="65200" y="385"/>
                </a:lnTo>
                <a:lnTo>
                  <a:pt x="62478" y="256"/>
                </a:lnTo>
                <a:lnTo>
                  <a:pt x="56913" y="112"/>
                </a:lnTo>
                <a:lnTo>
                  <a:pt x="31313" y="0"/>
                </a:lnTo>
                <a:lnTo>
                  <a:pt x="29409" y="952"/>
                </a:lnTo>
                <a:lnTo>
                  <a:pt x="28140" y="2538"/>
                </a:lnTo>
                <a:lnTo>
                  <a:pt x="27293" y="4549"/>
                </a:lnTo>
                <a:lnTo>
                  <a:pt x="25777" y="5889"/>
                </a:lnTo>
                <a:lnTo>
                  <a:pt x="23813" y="6783"/>
                </a:lnTo>
                <a:lnTo>
                  <a:pt x="21552" y="7378"/>
                </a:lnTo>
                <a:lnTo>
                  <a:pt x="19091" y="7775"/>
                </a:lnTo>
                <a:lnTo>
                  <a:pt x="16499" y="8040"/>
                </a:lnTo>
                <a:lnTo>
                  <a:pt x="13818" y="8217"/>
                </a:lnTo>
                <a:lnTo>
                  <a:pt x="12031" y="9287"/>
                </a:lnTo>
                <a:lnTo>
                  <a:pt x="10839" y="10953"/>
                </a:lnTo>
                <a:lnTo>
                  <a:pt x="10045" y="13016"/>
                </a:lnTo>
                <a:lnTo>
                  <a:pt x="8563" y="14391"/>
                </a:lnTo>
                <a:lnTo>
                  <a:pt x="6622" y="15308"/>
                </a:lnTo>
                <a:lnTo>
                  <a:pt x="4376" y="15919"/>
                </a:lnTo>
                <a:lnTo>
                  <a:pt x="2878" y="17280"/>
                </a:lnTo>
                <a:lnTo>
                  <a:pt x="1880" y="19139"/>
                </a:lnTo>
                <a:lnTo>
                  <a:pt x="1215" y="21331"/>
                </a:lnTo>
                <a:lnTo>
                  <a:pt x="771" y="23745"/>
                </a:lnTo>
                <a:lnTo>
                  <a:pt x="475" y="26306"/>
                </a:lnTo>
                <a:lnTo>
                  <a:pt x="278" y="28967"/>
                </a:lnTo>
                <a:lnTo>
                  <a:pt x="146" y="31692"/>
                </a:lnTo>
                <a:lnTo>
                  <a:pt x="0" y="37262"/>
                </a:lnTo>
                <a:lnTo>
                  <a:pt x="914" y="39128"/>
                </a:lnTo>
                <a:lnTo>
                  <a:pt x="2476" y="40372"/>
                </a:lnTo>
                <a:lnTo>
                  <a:pt x="4469" y="41201"/>
                </a:lnTo>
                <a:lnTo>
                  <a:pt x="5798" y="42706"/>
                </a:lnTo>
                <a:lnTo>
                  <a:pt x="6684" y="44662"/>
                </a:lnTo>
                <a:lnTo>
                  <a:pt x="7275" y="46919"/>
                </a:lnTo>
                <a:lnTo>
                  <a:pt x="8621" y="48424"/>
                </a:lnTo>
                <a:lnTo>
                  <a:pt x="10471" y="49426"/>
                </a:lnTo>
                <a:lnTo>
                  <a:pt x="12657" y="50095"/>
                </a:lnTo>
                <a:lnTo>
                  <a:pt x="14114" y="51493"/>
                </a:lnTo>
                <a:lnTo>
                  <a:pt x="15085" y="53378"/>
                </a:lnTo>
                <a:lnTo>
                  <a:pt x="15733" y="55587"/>
                </a:lnTo>
                <a:lnTo>
                  <a:pt x="17117" y="57059"/>
                </a:lnTo>
                <a:lnTo>
                  <a:pt x="18993" y="58041"/>
                </a:lnTo>
                <a:lnTo>
                  <a:pt x="21195" y="58695"/>
                </a:lnTo>
                <a:lnTo>
                  <a:pt x="23617" y="59132"/>
                </a:lnTo>
                <a:lnTo>
                  <a:pt x="26183" y="59423"/>
                </a:lnTo>
                <a:lnTo>
                  <a:pt x="28846" y="59617"/>
                </a:lnTo>
                <a:lnTo>
                  <a:pt x="31575" y="59746"/>
                </a:lnTo>
                <a:lnTo>
                  <a:pt x="37146" y="59889"/>
                </a:lnTo>
                <a:lnTo>
                  <a:pt x="45637" y="59970"/>
                </a:lnTo>
                <a:lnTo>
                  <a:pt x="48484" y="59029"/>
                </a:lnTo>
                <a:lnTo>
                  <a:pt x="51334" y="57450"/>
                </a:lnTo>
                <a:lnTo>
                  <a:pt x="54186" y="55444"/>
                </a:lnTo>
                <a:lnTo>
                  <a:pt x="57040" y="54106"/>
                </a:lnTo>
                <a:lnTo>
                  <a:pt x="59896" y="53215"/>
                </a:lnTo>
                <a:lnTo>
                  <a:pt x="62752" y="52621"/>
                </a:lnTo>
                <a:lnTo>
                  <a:pt x="65608" y="51272"/>
                </a:lnTo>
                <a:lnTo>
                  <a:pt x="68465" y="49420"/>
                </a:lnTo>
                <a:lnTo>
                  <a:pt x="71322" y="47234"/>
                </a:lnTo>
                <a:lnTo>
                  <a:pt x="74179" y="45776"/>
                </a:lnTo>
                <a:lnTo>
                  <a:pt x="77037" y="44804"/>
                </a:lnTo>
                <a:lnTo>
                  <a:pt x="79894" y="44156"/>
                </a:lnTo>
                <a:lnTo>
                  <a:pt x="81799" y="42771"/>
                </a:lnTo>
                <a:lnTo>
                  <a:pt x="83069" y="40896"/>
                </a:lnTo>
                <a:lnTo>
                  <a:pt x="83915" y="38693"/>
                </a:lnTo>
                <a:lnTo>
                  <a:pt x="85432" y="37225"/>
                </a:lnTo>
                <a:lnTo>
                  <a:pt x="87396" y="36245"/>
                </a:lnTo>
                <a:lnTo>
                  <a:pt x="89657" y="35593"/>
                </a:lnTo>
                <a:lnTo>
                  <a:pt x="91165" y="34205"/>
                </a:lnTo>
                <a:lnTo>
                  <a:pt x="92171" y="32327"/>
                </a:lnTo>
                <a:lnTo>
                  <a:pt x="92841" y="30123"/>
                </a:lnTo>
                <a:lnTo>
                  <a:pt x="92335" y="28653"/>
                </a:lnTo>
                <a:lnTo>
                  <a:pt x="91045" y="27674"/>
                </a:lnTo>
                <a:lnTo>
                  <a:pt x="85609" y="25714"/>
                </a:lnTo>
              </a:path>
            </a:pathLst>
          </a:custGeom>
          <a:ln w="101600" cap="flat" cmpd="sng" algn="ctr">
            <a:solidFill>
              <a:srgbClr val="32CD3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1"/>
          <p:cNvSpPr/>
          <p:nvPr/>
        </p:nvSpPr>
        <p:spPr>
          <a:xfrm>
            <a:off x="3980861" y="4526280"/>
            <a:ext cx="119537" cy="77143"/>
          </a:xfrm>
          <a:custGeom>
            <a:avLst/>
            <a:gdLst/>
            <a:ahLst/>
            <a:cxnLst/>
            <a:rect l="0" t="0" r="0" b="0"/>
            <a:pathLst>
              <a:path w="119537" h="77143">
                <a:moveTo>
                  <a:pt x="33926" y="17145"/>
                </a:moveTo>
                <a:lnTo>
                  <a:pt x="21995" y="17145"/>
                </a:lnTo>
                <a:lnTo>
                  <a:pt x="20257" y="18098"/>
                </a:lnTo>
                <a:lnTo>
                  <a:pt x="19098" y="19685"/>
                </a:lnTo>
                <a:lnTo>
                  <a:pt x="18325" y="21696"/>
                </a:lnTo>
                <a:lnTo>
                  <a:pt x="16858" y="23036"/>
                </a:lnTo>
                <a:lnTo>
                  <a:pt x="14928" y="23930"/>
                </a:lnTo>
                <a:lnTo>
                  <a:pt x="12688" y="24526"/>
                </a:lnTo>
                <a:lnTo>
                  <a:pt x="11195" y="25875"/>
                </a:lnTo>
                <a:lnTo>
                  <a:pt x="10199" y="27728"/>
                </a:lnTo>
                <a:lnTo>
                  <a:pt x="9536" y="29915"/>
                </a:lnTo>
                <a:lnTo>
                  <a:pt x="9093" y="32326"/>
                </a:lnTo>
                <a:lnTo>
                  <a:pt x="8799" y="34886"/>
                </a:lnTo>
                <a:lnTo>
                  <a:pt x="8602" y="37544"/>
                </a:lnTo>
                <a:lnTo>
                  <a:pt x="7518" y="39317"/>
                </a:lnTo>
                <a:lnTo>
                  <a:pt x="5844" y="40499"/>
                </a:lnTo>
                <a:lnTo>
                  <a:pt x="3774" y="41287"/>
                </a:lnTo>
                <a:lnTo>
                  <a:pt x="2395" y="42764"/>
                </a:lnTo>
                <a:lnTo>
                  <a:pt x="1475" y="44702"/>
                </a:lnTo>
                <a:lnTo>
                  <a:pt x="863" y="46947"/>
                </a:lnTo>
                <a:lnTo>
                  <a:pt x="454" y="49395"/>
                </a:lnTo>
                <a:lnTo>
                  <a:pt x="181" y="51980"/>
                </a:lnTo>
                <a:lnTo>
                  <a:pt x="0" y="54655"/>
                </a:lnTo>
                <a:lnTo>
                  <a:pt x="831" y="56439"/>
                </a:lnTo>
                <a:lnTo>
                  <a:pt x="2337" y="57628"/>
                </a:lnTo>
                <a:lnTo>
                  <a:pt x="4295" y="58422"/>
                </a:lnTo>
                <a:lnTo>
                  <a:pt x="5599" y="59902"/>
                </a:lnTo>
                <a:lnTo>
                  <a:pt x="6469" y="61843"/>
                </a:lnTo>
                <a:lnTo>
                  <a:pt x="7049" y="64088"/>
                </a:lnTo>
                <a:lnTo>
                  <a:pt x="8388" y="65585"/>
                </a:lnTo>
                <a:lnTo>
                  <a:pt x="10233" y="66583"/>
                </a:lnTo>
                <a:lnTo>
                  <a:pt x="12416" y="67249"/>
                </a:lnTo>
                <a:lnTo>
                  <a:pt x="14823" y="68645"/>
                </a:lnTo>
                <a:lnTo>
                  <a:pt x="17381" y="70528"/>
                </a:lnTo>
                <a:lnTo>
                  <a:pt x="20038" y="72736"/>
                </a:lnTo>
                <a:lnTo>
                  <a:pt x="22762" y="74208"/>
                </a:lnTo>
                <a:lnTo>
                  <a:pt x="25532" y="75189"/>
                </a:lnTo>
                <a:lnTo>
                  <a:pt x="28329" y="75844"/>
                </a:lnTo>
                <a:lnTo>
                  <a:pt x="31147" y="76280"/>
                </a:lnTo>
                <a:lnTo>
                  <a:pt x="33979" y="76571"/>
                </a:lnTo>
                <a:lnTo>
                  <a:pt x="36818" y="76765"/>
                </a:lnTo>
                <a:lnTo>
                  <a:pt x="39664" y="76894"/>
                </a:lnTo>
                <a:lnTo>
                  <a:pt x="45367" y="77037"/>
                </a:lnTo>
                <a:lnTo>
                  <a:pt x="62502" y="77142"/>
                </a:lnTo>
                <a:lnTo>
                  <a:pt x="65359" y="76193"/>
                </a:lnTo>
                <a:lnTo>
                  <a:pt x="68217" y="74608"/>
                </a:lnTo>
                <a:lnTo>
                  <a:pt x="71074" y="72598"/>
                </a:lnTo>
                <a:lnTo>
                  <a:pt x="72979" y="70306"/>
                </a:lnTo>
                <a:lnTo>
                  <a:pt x="74249" y="67826"/>
                </a:lnTo>
                <a:lnTo>
                  <a:pt x="75095" y="65219"/>
                </a:lnTo>
                <a:lnTo>
                  <a:pt x="76612" y="63482"/>
                </a:lnTo>
                <a:lnTo>
                  <a:pt x="78576" y="62324"/>
                </a:lnTo>
                <a:lnTo>
                  <a:pt x="80838" y="61551"/>
                </a:lnTo>
                <a:lnTo>
                  <a:pt x="83298" y="61037"/>
                </a:lnTo>
                <a:lnTo>
                  <a:pt x="85891" y="60693"/>
                </a:lnTo>
                <a:lnTo>
                  <a:pt x="88572" y="60465"/>
                </a:lnTo>
                <a:lnTo>
                  <a:pt x="91312" y="60312"/>
                </a:lnTo>
                <a:lnTo>
                  <a:pt x="96896" y="60143"/>
                </a:lnTo>
                <a:lnTo>
                  <a:pt x="98766" y="59145"/>
                </a:lnTo>
                <a:lnTo>
                  <a:pt x="100013" y="57528"/>
                </a:lnTo>
                <a:lnTo>
                  <a:pt x="100844" y="55496"/>
                </a:lnTo>
                <a:lnTo>
                  <a:pt x="102351" y="54142"/>
                </a:lnTo>
                <a:lnTo>
                  <a:pt x="104307" y="53240"/>
                </a:lnTo>
                <a:lnTo>
                  <a:pt x="106565" y="52638"/>
                </a:lnTo>
                <a:lnTo>
                  <a:pt x="108069" y="51284"/>
                </a:lnTo>
                <a:lnTo>
                  <a:pt x="109073" y="49430"/>
                </a:lnTo>
                <a:lnTo>
                  <a:pt x="109741" y="47240"/>
                </a:lnTo>
                <a:lnTo>
                  <a:pt x="111139" y="45781"/>
                </a:lnTo>
                <a:lnTo>
                  <a:pt x="113024" y="44808"/>
                </a:lnTo>
                <a:lnTo>
                  <a:pt x="115233" y="44159"/>
                </a:lnTo>
                <a:lnTo>
                  <a:pt x="116706" y="42775"/>
                </a:lnTo>
                <a:lnTo>
                  <a:pt x="117687" y="40899"/>
                </a:lnTo>
                <a:lnTo>
                  <a:pt x="118342" y="38696"/>
                </a:lnTo>
                <a:lnTo>
                  <a:pt x="118778" y="36274"/>
                </a:lnTo>
                <a:lnTo>
                  <a:pt x="119069" y="33708"/>
                </a:lnTo>
                <a:lnTo>
                  <a:pt x="119263" y="31044"/>
                </a:lnTo>
                <a:lnTo>
                  <a:pt x="119392" y="28316"/>
                </a:lnTo>
                <a:lnTo>
                  <a:pt x="119536" y="22745"/>
                </a:lnTo>
                <a:lnTo>
                  <a:pt x="118622" y="20878"/>
                </a:lnTo>
                <a:lnTo>
                  <a:pt x="117060" y="19633"/>
                </a:lnTo>
                <a:lnTo>
                  <a:pt x="115066" y="18804"/>
                </a:lnTo>
                <a:lnTo>
                  <a:pt x="113737" y="17298"/>
                </a:lnTo>
                <a:lnTo>
                  <a:pt x="112851" y="15342"/>
                </a:lnTo>
                <a:lnTo>
                  <a:pt x="112260" y="13085"/>
                </a:lnTo>
                <a:lnTo>
                  <a:pt x="110914" y="11581"/>
                </a:lnTo>
                <a:lnTo>
                  <a:pt x="109064" y="10578"/>
                </a:lnTo>
                <a:lnTo>
                  <a:pt x="106878" y="9909"/>
                </a:lnTo>
                <a:lnTo>
                  <a:pt x="105420" y="8511"/>
                </a:lnTo>
                <a:lnTo>
                  <a:pt x="104449" y="6627"/>
                </a:lnTo>
                <a:lnTo>
                  <a:pt x="103802" y="4418"/>
                </a:lnTo>
                <a:lnTo>
                  <a:pt x="102417" y="2945"/>
                </a:lnTo>
                <a:lnTo>
                  <a:pt x="100542" y="1963"/>
                </a:lnTo>
                <a:lnTo>
                  <a:pt x="98339" y="1309"/>
                </a:lnTo>
                <a:lnTo>
                  <a:pt x="95918" y="872"/>
                </a:lnTo>
                <a:lnTo>
                  <a:pt x="93352" y="582"/>
                </a:lnTo>
                <a:lnTo>
                  <a:pt x="90688" y="387"/>
                </a:lnTo>
                <a:lnTo>
                  <a:pt x="87960" y="258"/>
                </a:lnTo>
                <a:lnTo>
                  <a:pt x="82389" y="115"/>
                </a:lnTo>
                <a:lnTo>
                  <a:pt x="39641" y="0"/>
                </a:lnTo>
                <a:lnTo>
                  <a:pt x="37735" y="952"/>
                </a:lnTo>
                <a:lnTo>
                  <a:pt x="36466" y="2540"/>
                </a:lnTo>
                <a:lnTo>
                  <a:pt x="35619" y="4551"/>
                </a:lnTo>
                <a:lnTo>
                  <a:pt x="34102" y="5891"/>
                </a:lnTo>
                <a:lnTo>
                  <a:pt x="32139" y="6785"/>
                </a:lnTo>
                <a:lnTo>
                  <a:pt x="29877" y="7381"/>
                </a:lnTo>
                <a:lnTo>
                  <a:pt x="28369" y="8730"/>
                </a:lnTo>
                <a:lnTo>
                  <a:pt x="27364" y="10582"/>
                </a:lnTo>
                <a:lnTo>
                  <a:pt x="26694" y="12770"/>
                </a:lnTo>
                <a:lnTo>
                  <a:pt x="26247" y="15181"/>
                </a:lnTo>
                <a:lnTo>
                  <a:pt x="25949" y="17741"/>
                </a:lnTo>
                <a:lnTo>
                  <a:pt x="25751" y="20400"/>
                </a:lnTo>
                <a:lnTo>
                  <a:pt x="24666" y="22172"/>
                </a:lnTo>
                <a:lnTo>
                  <a:pt x="22990" y="23354"/>
                </a:lnTo>
                <a:lnTo>
                  <a:pt x="20920" y="24142"/>
                </a:lnTo>
                <a:lnTo>
                  <a:pt x="19540" y="25619"/>
                </a:lnTo>
                <a:lnTo>
                  <a:pt x="18621" y="27557"/>
                </a:lnTo>
                <a:lnTo>
                  <a:pt x="18008" y="29801"/>
                </a:lnTo>
                <a:lnTo>
                  <a:pt x="18551" y="31297"/>
                </a:lnTo>
                <a:lnTo>
                  <a:pt x="19866" y="32295"/>
                </a:lnTo>
                <a:lnTo>
                  <a:pt x="21696" y="32959"/>
                </a:lnTo>
                <a:lnTo>
                  <a:pt x="22915" y="34355"/>
                </a:lnTo>
                <a:lnTo>
                  <a:pt x="23728" y="36239"/>
                </a:lnTo>
                <a:lnTo>
                  <a:pt x="24269" y="38447"/>
                </a:lnTo>
                <a:lnTo>
                  <a:pt x="25583" y="39918"/>
                </a:lnTo>
                <a:lnTo>
                  <a:pt x="27412" y="40900"/>
                </a:lnTo>
                <a:lnTo>
                  <a:pt x="29583" y="41554"/>
                </a:lnTo>
                <a:lnTo>
                  <a:pt x="31983" y="41990"/>
                </a:lnTo>
                <a:lnTo>
                  <a:pt x="34536" y="42281"/>
                </a:lnTo>
                <a:lnTo>
                  <a:pt x="37190" y="42474"/>
                </a:lnTo>
                <a:lnTo>
                  <a:pt x="38959" y="41652"/>
                </a:lnTo>
                <a:lnTo>
                  <a:pt x="40139" y="40150"/>
                </a:lnTo>
                <a:lnTo>
                  <a:pt x="40926" y="38196"/>
                </a:lnTo>
                <a:lnTo>
                  <a:pt x="41450" y="35941"/>
                </a:lnTo>
                <a:lnTo>
                  <a:pt x="41800" y="33486"/>
                </a:lnTo>
                <a:lnTo>
                  <a:pt x="42498" y="25717"/>
                </a:lnTo>
              </a:path>
            </a:pathLst>
          </a:custGeom>
          <a:ln w="101600" cap="flat" cmpd="sng" algn="ctr">
            <a:solidFill>
              <a:srgbClr val="32CD3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"/>
          <p:cNvSpPr/>
          <p:nvPr/>
        </p:nvSpPr>
        <p:spPr>
          <a:xfrm>
            <a:off x="1511620" y="5486401"/>
            <a:ext cx="231351" cy="205737"/>
          </a:xfrm>
          <a:custGeom>
            <a:avLst/>
            <a:gdLst/>
            <a:ahLst/>
            <a:cxnLst/>
            <a:rect l="0" t="0" r="0" b="0"/>
            <a:pathLst>
              <a:path w="231351" h="205737">
                <a:moveTo>
                  <a:pt x="222882" y="120014"/>
                </a:moveTo>
                <a:lnTo>
                  <a:pt x="222882" y="115463"/>
                </a:lnTo>
                <a:lnTo>
                  <a:pt x="223834" y="114122"/>
                </a:lnTo>
                <a:lnTo>
                  <a:pt x="225422" y="113228"/>
                </a:lnTo>
                <a:lnTo>
                  <a:pt x="227433" y="112632"/>
                </a:lnTo>
                <a:lnTo>
                  <a:pt x="228773" y="111283"/>
                </a:lnTo>
                <a:lnTo>
                  <a:pt x="229667" y="109431"/>
                </a:lnTo>
                <a:lnTo>
                  <a:pt x="230263" y="107243"/>
                </a:lnTo>
                <a:lnTo>
                  <a:pt x="230660" y="103880"/>
                </a:lnTo>
                <a:lnTo>
                  <a:pt x="230925" y="99733"/>
                </a:lnTo>
                <a:lnTo>
                  <a:pt x="231219" y="90998"/>
                </a:lnTo>
                <a:lnTo>
                  <a:pt x="231350" y="83940"/>
                </a:lnTo>
                <a:lnTo>
                  <a:pt x="230432" y="79772"/>
                </a:lnTo>
                <a:lnTo>
                  <a:pt x="228868" y="75088"/>
                </a:lnTo>
                <a:lnTo>
                  <a:pt x="226873" y="70061"/>
                </a:lnTo>
                <a:lnTo>
                  <a:pt x="224590" y="65757"/>
                </a:lnTo>
                <a:lnTo>
                  <a:pt x="222116" y="61935"/>
                </a:lnTo>
                <a:lnTo>
                  <a:pt x="219513" y="58434"/>
                </a:lnTo>
                <a:lnTo>
                  <a:pt x="216826" y="55149"/>
                </a:lnTo>
                <a:lnTo>
                  <a:pt x="211300" y="48957"/>
                </a:lnTo>
                <a:lnTo>
                  <a:pt x="205670" y="43031"/>
                </a:lnTo>
                <a:lnTo>
                  <a:pt x="194293" y="31465"/>
                </a:lnTo>
                <a:lnTo>
                  <a:pt x="190488" y="29549"/>
                </a:lnTo>
                <a:lnTo>
                  <a:pt x="186046" y="28271"/>
                </a:lnTo>
                <a:lnTo>
                  <a:pt x="181180" y="27419"/>
                </a:lnTo>
                <a:lnTo>
                  <a:pt x="176983" y="25899"/>
                </a:lnTo>
                <a:lnTo>
                  <a:pt x="169780" y="21670"/>
                </a:lnTo>
                <a:lnTo>
                  <a:pt x="163404" y="16615"/>
                </a:lnTo>
                <a:lnTo>
                  <a:pt x="160370" y="13934"/>
                </a:lnTo>
                <a:lnTo>
                  <a:pt x="156442" y="12146"/>
                </a:lnTo>
                <a:lnTo>
                  <a:pt x="151919" y="10954"/>
                </a:lnTo>
                <a:lnTo>
                  <a:pt x="146998" y="10160"/>
                </a:lnTo>
                <a:lnTo>
                  <a:pt x="141812" y="8678"/>
                </a:lnTo>
                <a:lnTo>
                  <a:pt x="136451" y="6737"/>
                </a:lnTo>
                <a:lnTo>
                  <a:pt x="130971" y="4491"/>
                </a:lnTo>
                <a:lnTo>
                  <a:pt x="126365" y="2994"/>
                </a:lnTo>
                <a:lnTo>
                  <a:pt x="122343" y="1995"/>
                </a:lnTo>
                <a:lnTo>
                  <a:pt x="118708" y="1330"/>
                </a:lnTo>
                <a:lnTo>
                  <a:pt x="114380" y="886"/>
                </a:lnTo>
                <a:lnTo>
                  <a:pt x="109590" y="590"/>
                </a:lnTo>
                <a:lnTo>
                  <a:pt x="100140" y="262"/>
                </a:lnTo>
                <a:lnTo>
                  <a:pt x="88512" y="76"/>
                </a:lnTo>
                <a:lnTo>
                  <a:pt x="48689" y="0"/>
                </a:lnTo>
                <a:lnTo>
                  <a:pt x="45793" y="952"/>
                </a:lnTo>
                <a:lnTo>
                  <a:pt x="40036" y="4550"/>
                </a:lnTo>
                <a:lnTo>
                  <a:pt x="38120" y="6843"/>
                </a:lnTo>
                <a:lnTo>
                  <a:pt x="36842" y="9324"/>
                </a:lnTo>
                <a:lnTo>
                  <a:pt x="35990" y="11930"/>
                </a:lnTo>
                <a:lnTo>
                  <a:pt x="34470" y="13668"/>
                </a:lnTo>
                <a:lnTo>
                  <a:pt x="32504" y="14827"/>
                </a:lnTo>
                <a:lnTo>
                  <a:pt x="30241" y="15599"/>
                </a:lnTo>
                <a:lnTo>
                  <a:pt x="25186" y="18997"/>
                </a:lnTo>
                <a:lnTo>
                  <a:pt x="22505" y="21237"/>
                </a:lnTo>
                <a:lnTo>
                  <a:pt x="20717" y="23682"/>
                </a:lnTo>
                <a:lnTo>
                  <a:pt x="18731" y="28940"/>
                </a:lnTo>
                <a:lnTo>
                  <a:pt x="17848" y="34451"/>
                </a:lnTo>
                <a:lnTo>
                  <a:pt x="17613" y="37255"/>
                </a:lnTo>
                <a:lnTo>
                  <a:pt x="16503" y="39124"/>
                </a:lnTo>
                <a:lnTo>
                  <a:pt x="14811" y="40370"/>
                </a:lnTo>
                <a:lnTo>
                  <a:pt x="12731" y="41200"/>
                </a:lnTo>
                <a:lnTo>
                  <a:pt x="11344" y="42706"/>
                </a:lnTo>
                <a:lnTo>
                  <a:pt x="10419" y="44663"/>
                </a:lnTo>
                <a:lnTo>
                  <a:pt x="9391" y="50330"/>
                </a:lnTo>
                <a:lnTo>
                  <a:pt x="9117" y="54508"/>
                </a:lnTo>
                <a:lnTo>
                  <a:pt x="8813" y="63277"/>
                </a:lnTo>
                <a:lnTo>
                  <a:pt x="8678" y="70350"/>
                </a:lnTo>
                <a:lnTo>
                  <a:pt x="7689" y="73570"/>
                </a:lnTo>
                <a:lnTo>
                  <a:pt x="4051" y="79687"/>
                </a:lnTo>
                <a:lnTo>
                  <a:pt x="1799" y="85581"/>
                </a:lnTo>
                <a:lnTo>
                  <a:pt x="798" y="91375"/>
                </a:lnTo>
                <a:lnTo>
                  <a:pt x="353" y="97125"/>
                </a:lnTo>
                <a:lnTo>
                  <a:pt x="155" y="102856"/>
                </a:lnTo>
                <a:lnTo>
                  <a:pt x="28" y="114296"/>
                </a:lnTo>
                <a:lnTo>
                  <a:pt x="0" y="131444"/>
                </a:lnTo>
                <a:lnTo>
                  <a:pt x="951" y="134301"/>
                </a:lnTo>
                <a:lnTo>
                  <a:pt x="4549" y="140016"/>
                </a:lnTo>
                <a:lnTo>
                  <a:pt x="6782" y="145731"/>
                </a:lnTo>
                <a:lnTo>
                  <a:pt x="7378" y="148588"/>
                </a:lnTo>
                <a:lnTo>
                  <a:pt x="8728" y="150494"/>
                </a:lnTo>
                <a:lnTo>
                  <a:pt x="10580" y="151764"/>
                </a:lnTo>
                <a:lnTo>
                  <a:pt x="12767" y="152611"/>
                </a:lnTo>
                <a:lnTo>
                  <a:pt x="14226" y="154127"/>
                </a:lnTo>
                <a:lnTo>
                  <a:pt x="15198" y="156091"/>
                </a:lnTo>
                <a:lnTo>
                  <a:pt x="15846" y="158353"/>
                </a:lnTo>
                <a:lnTo>
                  <a:pt x="19106" y="163406"/>
                </a:lnTo>
                <a:lnTo>
                  <a:pt x="21309" y="166086"/>
                </a:lnTo>
                <a:lnTo>
                  <a:pt x="24682" y="168827"/>
                </a:lnTo>
                <a:lnTo>
                  <a:pt x="28836" y="171605"/>
                </a:lnTo>
                <a:lnTo>
                  <a:pt x="33511" y="174411"/>
                </a:lnTo>
                <a:lnTo>
                  <a:pt x="37580" y="176281"/>
                </a:lnTo>
                <a:lnTo>
                  <a:pt x="44640" y="178359"/>
                </a:lnTo>
                <a:lnTo>
                  <a:pt x="50953" y="181823"/>
                </a:lnTo>
                <a:lnTo>
                  <a:pt x="53970" y="184080"/>
                </a:lnTo>
                <a:lnTo>
                  <a:pt x="59863" y="186587"/>
                </a:lnTo>
                <a:lnTo>
                  <a:pt x="66609" y="188654"/>
                </a:lnTo>
                <a:lnTo>
                  <a:pt x="71075" y="190539"/>
                </a:lnTo>
                <a:lnTo>
                  <a:pt x="75957" y="192748"/>
                </a:lnTo>
                <a:lnTo>
                  <a:pt x="80165" y="194221"/>
                </a:lnTo>
                <a:lnTo>
                  <a:pt x="87379" y="195857"/>
                </a:lnTo>
                <a:lnTo>
                  <a:pt x="93761" y="196584"/>
                </a:lnTo>
                <a:lnTo>
                  <a:pt x="96796" y="196778"/>
                </a:lnTo>
                <a:lnTo>
                  <a:pt x="99773" y="197860"/>
                </a:lnTo>
                <a:lnTo>
                  <a:pt x="105619" y="201602"/>
                </a:lnTo>
                <a:lnTo>
                  <a:pt x="111393" y="203900"/>
                </a:lnTo>
                <a:lnTo>
                  <a:pt x="117134" y="204921"/>
                </a:lnTo>
                <a:lnTo>
                  <a:pt x="122860" y="205375"/>
                </a:lnTo>
                <a:lnTo>
                  <a:pt x="128581" y="205577"/>
                </a:lnTo>
                <a:lnTo>
                  <a:pt x="140014" y="205707"/>
                </a:lnTo>
                <a:lnTo>
                  <a:pt x="157159" y="205736"/>
                </a:lnTo>
                <a:lnTo>
                  <a:pt x="159065" y="204784"/>
                </a:lnTo>
                <a:lnTo>
                  <a:pt x="160334" y="203197"/>
                </a:lnTo>
                <a:lnTo>
                  <a:pt x="161181" y="201187"/>
                </a:lnTo>
                <a:lnTo>
                  <a:pt x="162698" y="199847"/>
                </a:lnTo>
                <a:lnTo>
                  <a:pt x="164662" y="198953"/>
                </a:lnTo>
                <a:lnTo>
                  <a:pt x="166923" y="198357"/>
                </a:lnTo>
                <a:lnTo>
                  <a:pt x="168431" y="197007"/>
                </a:lnTo>
                <a:lnTo>
                  <a:pt x="169436" y="195156"/>
                </a:lnTo>
                <a:lnTo>
                  <a:pt x="170107" y="192968"/>
                </a:lnTo>
                <a:lnTo>
                  <a:pt x="171506" y="191510"/>
                </a:lnTo>
                <a:lnTo>
                  <a:pt x="173391" y="190538"/>
                </a:lnTo>
                <a:lnTo>
                  <a:pt x="178026" y="189458"/>
                </a:lnTo>
                <a:lnTo>
                  <a:pt x="183261" y="188978"/>
                </a:lnTo>
                <a:lnTo>
                  <a:pt x="185038" y="187897"/>
                </a:lnTo>
                <a:lnTo>
                  <a:pt x="186223" y="186224"/>
                </a:lnTo>
                <a:lnTo>
                  <a:pt x="187012" y="184157"/>
                </a:lnTo>
                <a:lnTo>
                  <a:pt x="188491" y="182778"/>
                </a:lnTo>
                <a:lnTo>
                  <a:pt x="190430" y="181859"/>
                </a:lnTo>
                <a:lnTo>
                  <a:pt x="192675" y="181246"/>
                </a:lnTo>
                <a:lnTo>
                  <a:pt x="194171" y="179886"/>
                </a:lnTo>
                <a:lnTo>
                  <a:pt x="195169" y="178026"/>
                </a:lnTo>
                <a:lnTo>
                  <a:pt x="195834" y="175834"/>
                </a:lnTo>
                <a:lnTo>
                  <a:pt x="197230" y="174372"/>
                </a:lnTo>
                <a:lnTo>
                  <a:pt x="199113" y="173398"/>
                </a:lnTo>
                <a:lnTo>
                  <a:pt x="201321" y="172748"/>
                </a:lnTo>
                <a:lnTo>
                  <a:pt x="202793" y="171362"/>
                </a:lnTo>
                <a:lnTo>
                  <a:pt x="203774" y="169486"/>
                </a:lnTo>
                <a:lnTo>
                  <a:pt x="204429" y="167283"/>
                </a:lnTo>
                <a:lnTo>
                  <a:pt x="205817" y="165814"/>
                </a:lnTo>
                <a:lnTo>
                  <a:pt x="207695" y="164835"/>
                </a:lnTo>
                <a:lnTo>
                  <a:pt x="209900" y="164182"/>
                </a:lnTo>
                <a:lnTo>
                  <a:pt x="211370" y="162794"/>
                </a:lnTo>
                <a:lnTo>
                  <a:pt x="212350" y="160917"/>
                </a:lnTo>
                <a:lnTo>
                  <a:pt x="213003" y="158712"/>
                </a:lnTo>
                <a:lnTo>
                  <a:pt x="214391" y="157242"/>
                </a:lnTo>
                <a:lnTo>
                  <a:pt x="216269" y="156263"/>
                </a:lnTo>
                <a:lnTo>
                  <a:pt x="218473" y="155610"/>
                </a:lnTo>
                <a:lnTo>
                  <a:pt x="219943" y="154222"/>
                </a:lnTo>
                <a:lnTo>
                  <a:pt x="220922" y="152344"/>
                </a:lnTo>
                <a:lnTo>
                  <a:pt x="222011" y="147718"/>
                </a:lnTo>
                <a:lnTo>
                  <a:pt x="222495" y="142487"/>
                </a:lnTo>
                <a:lnTo>
                  <a:pt x="222710" y="136987"/>
                </a:lnTo>
                <a:lnTo>
                  <a:pt x="222831" y="128535"/>
                </a:lnTo>
                <a:lnTo>
                  <a:pt x="222848" y="125695"/>
                </a:lnTo>
                <a:lnTo>
                  <a:pt x="221907" y="123801"/>
                </a:lnTo>
                <a:lnTo>
                  <a:pt x="220327" y="122539"/>
                </a:lnTo>
                <a:lnTo>
                  <a:pt x="218321" y="121697"/>
                </a:lnTo>
                <a:lnTo>
                  <a:pt x="216984" y="120183"/>
                </a:lnTo>
                <a:lnTo>
                  <a:pt x="216092" y="118222"/>
                </a:lnTo>
                <a:lnTo>
                  <a:pt x="215498" y="115961"/>
                </a:lnTo>
                <a:lnTo>
                  <a:pt x="214149" y="114455"/>
                </a:lnTo>
                <a:lnTo>
                  <a:pt x="212298" y="113450"/>
                </a:lnTo>
                <a:lnTo>
                  <a:pt x="210111" y="112780"/>
                </a:lnTo>
                <a:lnTo>
                  <a:pt x="208653" y="111382"/>
                </a:lnTo>
                <a:lnTo>
                  <a:pt x="207681" y="109496"/>
                </a:lnTo>
                <a:lnTo>
                  <a:pt x="206601" y="104862"/>
                </a:lnTo>
                <a:lnTo>
                  <a:pt x="206121" y="99627"/>
                </a:lnTo>
                <a:lnTo>
                  <a:pt x="205908" y="94126"/>
                </a:lnTo>
                <a:lnTo>
                  <a:pt x="205737" y="85724"/>
                </a:lnTo>
              </a:path>
            </a:pathLst>
          </a:custGeom>
          <a:ln w="1016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"/>
          <p:cNvSpPr/>
          <p:nvPr/>
        </p:nvSpPr>
        <p:spPr>
          <a:xfrm>
            <a:off x="2763205" y="4783464"/>
            <a:ext cx="248493" cy="171410"/>
          </a:xfrm>
          <a:custGeom>
            <a:avLst/>
            <a:gdLst/>
            <a:ahLst/>
            <a:cxnLst/>
            <a:rect l="0" t="0" r="0" b="0"/>
            <a:pathLst>
              <a:path w="248493" h="171410">
                <a:moveTo>
                  <a:pt x="180020" y="8563"/>
                </a:moveTo>
                <a:lnTo>
                  <a:pt x="151400" y="8563"/>
                </a:lnTo>
                <a:lnTo>
                  <a:pt x="147605" y="7611"/>
                </a:lnTo>
                <a:lnTo>
                  <a:pt x="143170" y="6023"/>
                </a:lnTo>
                <a:lnTo>
                  <a:pt x="138308" y="4013"/>
                </a:lnTo>
                <a:lnTo>
                  <a:pt x="134114" y="2672"/>
                </a:lnTo>
                <a:lnTo>
                  <a:pt x="126915" y="1182"/>
                </a:lnTo>
                <a:lnTo>
                  <a:pt x="122709" y="785"/>
                </a:lnTo>
                <a:lnTo>
                  <a:pt x="118000" y="520"/>
                </a:lnTo>
                <a:lnTo>
                  <a:pt x="108640" y="226"/>
                </a:lnTo>
                <a:lnTo>
                  <a:pt x="96111" y="61"/>
                </a:lnTo>
                <a:lnTo>
                  <a:pt x="68216" y="0"/>
                </a:lnTo>
                <a:lnTo>
                  <a:pt x="64527" y="949"/>
                </a:lnTo>
                <a:lnTo>
                  <a:pt x="57887" y="4544"/>
                </a:lnTo>
                <a:lnTo>
                  <a:pt x="51761" y="6777"/>
                </a:lnTo>
                <a:lnTo>
                  <a:pt x="48794" y="7372"/>
                </a:lnTo>
                <a:lnTo>
                  <a:pt x="42957" y="10574"/>
                </a:lnTo>
                <a:lnTo>
                  <a:pt x="37188" y="15172"/>
                </a:lnTo>
                <a:lnTo>
                  <a:pt x="31449" y="20391"/>
                </a:lnTo>
                <a:lnTo>
                  <a:pt x="29537" y="23115"/>
                </a:lnTo>
                <a:lnTo>
                  <a:pt x="28263" y="25885"/>
                </a:lnTo>
                <a:lnTo>
                  <a:pt x="27414" y="28684"/>
                </a:lnTo>
                <a:lnTo>
                  <a:pt x="25895" y="31502"/>
                </a:lnTo>
                <a:lnTo>
                  <a:pt x="23930" y="34333"/>
                </a:lnTo>
                <a:lnTo>
                  <a:pt x="21667" y="37173"/>
                </a:lnTo>
                <a:lnTo>
                  <a:pt x="19206" y="39066"/>
                </a:lnTo>
                <a:lnTo>
                  <a:pt x="16613" y="40329"/>
                </a:lnTo>
                <a:lnTo>
                  <a:pt x="13932" y="41170"/>
                </a:lnTo>
                <a:lnTo>
                  <a:pt x="12144" y="43636"/>
                </a:lnTo>
                <a:lnTo>
                  <a:pt x="10953" y="47185"/>
                </a:lnTo>
                <a:lnTo>
                  <a:pt x="10159" y="51456"/>
                </a:lnTo>
                <a:lnTo>
                  <a:pt x="8676" y="55256"/>
                </a:lnTo>
                <a:lnTo>
                  <a:pt x="6736" y="58742"/>
                </a:lnTo>
                <a:lnTo>
                  <a:pt x="4489" y="62018"/>
                </a:lnTo>
                <a:lnTo>
                  <a:pt x="2992" y="66107"/>
                </a:lnTo>
                <a:lnTo>
                  <a:pt x="1994" y="70738"/>
                </a:lnTo>
                <a:lnTo>
                  <a:pt x="1328" y="75731"/>
                </a:lnTo>
                <a:lnTo>
                  <a:pt x="884" y="80012"/>
                </a:lnTo>
                <a:lnTo>
                  <a:pt x="589" y="83818"/>
                </a:lnTo>
                <a:lnTo>
                  <a:pt x="392" y="87308"/>
                </a:lnTo>
                <a:lnTo>
                  <a:pt x="172" y="93726"/>
                </a:lnTo>
                <a:lnTo>
                  <a:pt x="32" y="105607"/>
                </a:lnTo>
                <a:lnTo>
                  <a:pt x="0" y="122853"/>
                </a:lnTo>
                <a:lnTo>
                  <a:pt x="952" y="124762"/>
                </a:lnTo>
                <a:lnTo>
                  <a:pt x="2538" y="126034"/>
                </a:lnTo>
                <a:lnTo>
                  <a:pt x="4549" y="126882"/>
                </a:lnTo>
                <a:lnTo>
                  <a:pt x="9323" y="130364"/>
                </a:lnTo>
                <a:lnTo>
                  <a:pt x="14619" y="135087"/>
                </a:lnTo>
                <a:lnTo>
                  <a:pt x="20148" y="140361"/>
                </a:lnTo>
                <a:lnTo>
                  <a:pt x="22956" y="142148"/>
                </a:lnTo>
                <a:lnTo>
                  <a:pt x="28616" y="144135"/>
                </a:lnTo>
                <a:lnTo>
                  <a:pt x="32411" y="144664"/>
                </a:lnTo>
                <a:lnTo>
                  <a:pt x="36846" y="145017"/>
                </a:lnTo>
                <a:lnTo>
                  <a:pt x="41708" y="145253"/>
                </a:lnTo>
                <a:lnTo>
                  <a:pt x="45902" y="146362"/>
                </a:lnTo>
                <a:lnTo>
                  <a:pt x="53102" y="150134"/>
                </a:lnTo>
                <a:lnTo>
                  <a:pt x="59477" y="152447"/>
                </a:lnTo>
                <a:lnTo>
                  <a:pt x="66437" y="154426"/>
                </a:lnTo>
                <a:lnTo>
                  <a:pt x="70960" y="156287"/>
                </a:lnTo>
                <a:lnTo>
                  <a:pt x="75881" y="158481"/>
                </a:lnTo>
                <a:lnTo>
                  <a:pt x="81066" y="159943"/>
                </a:lnTo>
                <a:lnTo>
                  <a:pt x="86428" y="160919"/>
                </a:lnTo>
                <a:lnTo>
                  <a:pt x="91908" y="161569"/>
                </a:lnTo>
                <a:lnTo>
                  <a:pt x="96513" y="162001"/>
                </a:lnTo>
                <a:lnTo>
                  <a:pt x="104171" y="162483"/>
                </a:lnTo>
                <a:lnTo>
                  <a:pt x="107546" y="163564"/>
                </a:lnTo>
                <a:lnTo>
                  <a:pt x="113837" y="167305"/>
                </a:lnTo>
                <a:lnTo>
                  <a:pt x="117800" y="168683"/>
                </a:lnTo>
                <a:lnTo>
                  <a:pt x="122347" y="169603"/>
                </a:lnTo>
                <a:lnTo>
                  <a:pt x="127284" y="170215"/>
                </a:lnTo>
                <a:lnTo>
                  <a:pt x="132480" y="170624"/>
                </a:lnTo>
                <a:lnTo>
                  <a:pt x="137849" y="170896"/>
                </a:lnTo>
                <a:lnTo>
                  <a:pt x="151967" y="171280"/>
                </a:lnTo>
                <a:lnTo>
                  <a:pt x="165271" y="171409"/>
                </a:lnTo>
                <a:lnTo>
                  <a:pt x="168282" y="170467"/>
                </a:lnTo>
                <a:lnTo>
                  <a:pt x="174168" y="166880"/>
                </a:lnTo>
                <a:lnTo>
                  <a:pt x="179959" y="162112"/>
                </a:lnTo>
                <a:lnTo>
                  <a:pt x="182837" y="159506"/>
                </a:lnTo>
                <a:lnTo>
                  <a:pt x="185707" y="157769"/>
                </a:lnTo>
                <a:lnTo>
                  <a:pt x="191437" y="155839"/>
                </a:lnTo>
                <a:lnTo>
                  <a:pt x="193346" y="154372"/>
                </a:lnTo>
                <a:lnTo>
                  <a:pt x="194619" y="152442"/>
                </a:lnTo>
                <a:lnTo>
                  <a:pt x="195468" y="150203"/>
                </a:lnTo>
                <a:lnTo>
                  <a:pt x="196986" y="148709"/>
                </a:lnTo>
                <a:lnTo>
                  <a:pt x="198951" y="147714"/>
                </a:lnTo>
                <a:lnTo>
                  <a:pt x="201213" y="147050"/>
                </a:lnTo>
                <a:lnTo>
                  <a:pt x="206266" y="143773"/>
                </a:lnTo>
                <a:lnTo>
                  <a:pt x="208947" y="141566"/>
                </a:lnTo>
                <a:lnTo>
                  <a:pt x="211687" y="140094"/>
                </a:lnTo>
                <a:lnTo>
                  <a:pt x="217271" y="138459"/>
                </a:lnTo>
                <a:lnTo>
                  <a:pt x="219142" y="137070"/>
                </a:lnTo>
                <a:lnTo>
                  <a:pt x="220389" y="135192"/>
                </a:lnTo>
                <a:lnTo>
                  <a:pt x="221220" y="132987"/>
                </a:lnTo>
                <a:lnTo>
                  <a:pt x="224683" y="127998"/>
                </a:lnTo>
                <a:lnTo>
                  <a:pt x="226940" y="125334"/>
                </a:lnTo>
                <a:lnTo>
                  <a:pt x="228445" y="122605"/>
                </a:lnTo>
                <a:lnTo>
                  <a:pt x="229448" y="119833"/>
                </a:lnTo>
                <a:lnTo>
                  <a:pt x="230117" y="117033"/>
                </a:lnTo>
                <a:lnTo>
                  <a:pt x="231515" y="114214"/>
                </a:lnTo>
                <a:lnTo>
                  <a:pt x="233400" y="111382"/>
                </a:lnTo>
                <a:lnTo>
                  <a:pt x="235609" y="108542"/>
                </a:lnTo>
                <a:lnTo>
                  <a:pt x="237082" y="105696"/>
                </a:lnTo>
                <a:lnTo>
                  <a:pt x="238064" y="102845"/>
                </a:lnTo>
                <a:lnTo>
                  <a:pt x="238718" y="99993"/>
                </a:lnTo>
                <a:lnTo>
                  <a:pt x="239154" y="97139"/>
                </a:lnTo>
                <a:lnTo>
                  <a:pt x="239445" y="94284"/>
                </a:lnTo>
                <a:lnTo>
                  <a:pt x="239639" y="91427"/>
                </a:lnTo>
                <a:lnTo>
                  <a:pt x="240721" y="89524"/>
                </a:lnTo>
                <a:lnTo>
                  <a:pt x="242395" y="88254"/>
                </a:lnTo>
                <a:lnTo>
                  <a:pt x="244463" y="87408"/>
                </a:lnTo>
                <a:lnTo>
                  <a:pt x="245842" y="85891"/>
                </a:lnTo>
                <a:lnTo>
                  <a:pt x="246761" y="83928"/>
                </a:lnTo>
                <a:lnTo>
                  <a:pt x="247782" y="79206"/>
                </a:lnTo>
                <a:lnTo>
                  <a:pt x="248236" y="73932"/>
                </a:lnTo>
                <a:lnTo>
                  <a:pt x="248357" y="71192"/>
                </a:lnTo>
                <a:lnTo>
                  <a:pt x="248492" y="65609"/>
                </a:lnTo>
                <a:lnTo>
                  <a:pt x="247575" y="63738"/>
                </a:lnTo>
                <a:lnTo>
                  <a:pt x="246012" y="62492"/>
                </a:lnTo>
                <a:lnTo>
                  <a:pt x="244017" y="61661"/>
                </a:lnTo>
                <a:lnTo>
                  <a:pt x="242687" y="60154"/>
                </a:lnTo>
                <a:lnTo>
                  <a:pt x="241800" y="58197"/>
                </a:lnTo>
                <a:lnTo>
                  <a:pt x="241209" y="55940"/>
                </a:lnTo>
                <a:lnTo>
                  <a:pt x="239863" y="54435"/>
                </a:lnTo>
                <a:lnTo>
                  <a:pt x="238012" y="53432"/>
                </a:lnTo>
                <a:lnTo>
                  <a:pt x="235827" y="52764"/>
                </a:lnTo>
                <a:lnTo>
                  <a:pt x="234369" y="51365"/>
                </a:lnTo>
                <a:lnTo>
                  <a:pt x="233398" y="49480"/>
                </a:lnTo>
                <a:lnTo>
                  <a:pt x="232750" y="47271"/>
                </a:lnTo>
                <a:lnTo>
                  <a:pt x="231366" y="45798"/>
                </a:lnTo>
                <a:lnTo>
                  <a:pt x="229490" y="44817"/>
                </a:lnTo>
                <a:lnTo>
                  <a:pt x="227288" y="44162"/>
                </a:lnTo>
                <a:lnTo>
                  <a:pt x="222300" y="40895"/>
                </a:lnTo>
                <a:lnTo>
                  <a:pt x="219637" y="38690"/>
                </a:lnTo>
                <a:lnTo>
                  <a:pt x="216908" y="37221"/>
                </a:lnTo>
                <a:lnTo>
                  <a:pt x="211337" y="35587"/>
                </a:lnTo>
                <a:lnTo>
                  <a:pt x="209470" y="34199"/>
                </a:lnTo>
                <a:lnTo>
                  <a:pt x="208226" y="32321"/>
                </a:lnTo>
                <a:lnTo>
                  <a:pt x="207396" y="30117"/>
                </a:lnTo>
                <a:lnTo>
                  <a:pt x="205891" y="28647"/>
                </a:lnTo>
                <a:lnTo>
                  <a:pt x="203935" y="27667"/>
                </a:lnTo>
                <a:lnTo>
                  <a:pt x="201678" y="27015"/>
                </a:lnTo>
                <a:lnTo>
                  <a:pt x="200174" y="25626"/>
                </a:lnTo>
                <a:lnTo>
                  <a:pt x="199170" y="23749"/>
                </a:lnTo>
                <a:lnTo>
                  <a:pt x="198502" y="21544"/>
                </a:lnTo>
                <a:lnTo>
                  <a:pt x="197104" y="20074"/>
                </a:lnTo>
                <a:lnTo>
                  <a:pt x="195219" y="19095"/>
                </a:lnTo>
                <a:lnTo>
                  <a:pt x="190585" y="18006"/>
                </a:lnTo>
                <a:lnTo>
                  <a:pt x="185350" y="17523"/>
                </a:lnTo>
                <a:lnTo>
                  <a:pt x="179849" y="17308"/>
                </a:lnTo>
                <a:lnTo>
                  <a:pt x="177048" y="17250"/>
                </a:lnTo>
                <a:lnTo>
                  <a:pt x="174229" y="16260"/>
                </a:lnTo>
                <a:lnTo>
                  <a:pt x="168556" y="12619"/>
                </a:lnTo>
                <a:lnTo>
                  <a:pt x="162860" y="10366"/>
                </a:lnTo>
                <a:lnTo>
                  <a:pt x="157153" y="9364"/>
                </a:lnTo>
                <a:lnTo>
                  <a:pt x="151441" y="8919"/>
                </a:lnTo>
                <a:lnTo>
                  <a:pt x="145728" y="8722"/>
                </a:lnTo>
                <a:lnTo>
                  <a:pt x="137157" y="8563"/>
                </a:lnTo>
              </a:path>
            </a:pathLst>
          </a:custGeom>
          <a:ln w="1016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"/>
          <p:cNvSpPr/>
          <p:nvPr/>
        </p:nvSpPr>
        <p:spPr>
          <a:xfrm>
            <a:off x="3560445" y="4792027"/>
            <a:ext cx="145733" cy="231459"/>
          </a:xfrm>
          <a:custGeom>
            <a:avLst/>
            <a:gdLst/>
            <a:ahLst/>
            <a:cxnLst/>
            <a:rect l="0" t="0" r="0" b="0"/>
            <a:pathLst>
              <a:path w="145733" h="231459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4" y="2540"/>
                </a:lnTo>
                <a:lnTo>
                  <a:pt x="7381" y="4551"/>
                </a:lnTo>
                <a:lnTo>
                  <a:pt x="10582" y="9325"/>
                </a:lnTo>
                <a:lnTo>
                  <a:pt x="12770" y="11932"/>
                </a:lnTo>
                <a:lnTo>
                  <a:pt x="14228" y="14622"/>
                </a:lnTo>
                <a:lnTo>
                  <a:pt x="15849" y="20151"/>
                </a:lnTo>
                <a:lnTo>
                  <a:pt x="19108" y="25783"/>
                </a:lnTo>
                <a:lnTo>
                  <a:pt x="21311" y="28619"/>
                </a:lnTo>
                <a:lnTo>
                  <a:pt x="23732" y="32414"/>
                </a:lnTo>
                <a:lnTo>
                  <a:pt x="26299" y="36850"/>
                </a:lnTo>
                <a:lnTo>
                  <a:pt x="28963" y="41712"/>
                </a:lnTo>
                <a:lnTo>
                  <a:pt x="30738" y="45905"/>
                </a:lnTo>
                <a:lnTo>
                  <a:pt x="32711" y="53105"/>
                </a:lnTo>
                <a:lnTo>
                  <a:pt x="35142" y="57311"/>
                </a:lnTo>
                <a:lnTo>
                  <a:pt x="38668" y="62020"/>
                </a:lnTo>
                <a:lnTo>
                  <a:pt x="42923" y="67064"/>
                </a:lnTo>
                <a:lnTo>
                  <a:pt x="46713" y="73284"/>
                </a:lnTo>
                <a:lnTo>
                  <a:pt x="50192" y="80289"/>
                </a:lnTo>
                <a:lnTo>
                  <a:pt x="53463" y="87816"/>
                </a:lnTo>
                <a:lnTo>
                  <a:pt x="59639" y="101259"/>
                </a:lnTo>
                <a:lnTo>
                  <a:pt x="62619" y="107511"/>
                </a:lnTo>
                <a:lnTo>
                  <a:pt x="66511" y="112632"/>
                </a:lnTo>
                <a:lnTo>
                  <a:pt x="71010" y="116998"/>
                </a:lnTo>
                <a:lnTo>
                  <a:pt x="75915" y="120861"/>
                </a:lnTo>
                <a:lnTo>
                  <a:pt x="80137" y="125341"/>
                </a:lnTo>
                <a:lnTo>
                  <a:pt x="83905" y="130234"/>
                </a:lnTo>
                <a:lnTo>
                  <a:pt x="87369" y="135400"/>
                </a:lnTo>
                <a:lnTo>
                  <a:pt x="90631" y="140749"/>
                </a:lnTo>
                <a:lnTo>
                  <a:pt x="93758" y="146220"/>
                </a:lnTo>
                <a:lnTo>
                  <a:pt x="99773" y="157380"/>
                </a:lnTo>
                <a:lnTo>
                  <a:pt x="105621" y="168689"/>
                </a:lnTo>
                <a:lnTo>
                  <a:pt x="108513" y="173419"/>
                </a:lnTo>
                <a:lnTo>
                  <a:pt x="111395" y="177526"/>
                </a:lnTo>
                <a:lnTo>
                  <a:pt x="114268" y="181215"/>
                </a:lnTo>
                <a:lnTo>
                  <a:pt x="117136" y="184628"/>
                </a:lnTo>
                <a:lnTo>
                  <a:pt x="120000" y="187855"/>
                </a:lnTo>
                <a:lnTo>
                  <a:pt x="122863" y="190959"/>
                </a:lnTo>
                <a:lnTo>
                  <a:pt x="124771" y="193981"/>
                </a:lnTo>
                <a:lnTo>
                  <a:pt x="126891" y="199879"/>
                </a:lnTo>
                <a:lnTo>
                  <a:pt x="130373" y="205675"/>
                </a:lnTo>
                <a:lnTo>
                  <a:pt x="132636" y="208554"/>
                </a:lnTo>
                <a:lnTo>
                  <a:pt x="135149" y="214294"/>
                </a:lnTo>
                <a:lnTo>
                  <a:pt x="135819" y="217157"/>
                </a:lnTo>
                <a:lnTo>
                  <a:pt x="139104" y="222879"/>
                </a:lnTo>
                <a:lnTo>
                  <a:pt x="145732" y="231458"/>
                </a:lnTo>
              </a:path>
            </a:pathLst>
          </a:custGeom>
          <a:ln w="1016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5"/>
          <p:cNvSpPr/>
          <p:nvPr/>
        </p:nvSpPr>
        <p:spPr>
          <a:xfrm>
            <a:off x="3491972" y="4757781"/>
            <a:ext cx="222779" cy="149735"/>
          </a:xfrm>
          <a:custGeom>
            <a:avLst/>
            <a:gdLst/>
            <a:ahLst/>
            <a:cxnLst/>
            <a:rect l="0" t="0" r="0" b="0"/>
            <a:pathLst>
              <a:path w="222779" h="149735">
                <a:moveTo>
                  <a:pt x="51328" y="8529"/>
                </a:moveTo>
                <a:lnTo>
                  <a:pt x="46777" y="8529"/>
                </a:lnTo>
                <a:lnTo>
                  <a:pt x="45436" y="9481"/>
                </a:lnTo>
                <a:lnTo>
                  <a:pt x="44542" y="11069"/>
                </a:lnTo>
                <a:lnTo>
                  <a:pt x="43549" y="15373"/>
                </a:lnTo>
                <a:lnTo>
                  <a:pt x="43285" y="17853"/>
                </a:lnTo>
                <a:lnTo>
                  <a:pt x="43108" y="20460"/>
                </a:lnTo>
                <a:lnTo>
                  <a:pt x="42990" y="24103"/>
                </a:lnTo>
                <a:lnTo>
                  <a:pt x="42859" y="33230"/>
                </a:lnTo>
                <a:lnTo>
                  <a:pt x="41872" y="36427"/>
                </a:lnTo>
                <a:lnTo>
                  <a:pt x="40262" y="38558"/>
                </a:lnTo>
                <a:lnTo>
                  <a:pt x="38235" y="39978"/>
                </a:lnTo>
                <a:lnTo>
                  <a:pt x="36884" y="41877"/>
                </a:lnTo>
                <a:lnTo>
                  <a:pt x="35383" y="46528"/>
                </a:lnTo>
                <a:lnTo>
                  <a:pt x="34983" y="50054"/>
                </a:lnTo>
                <a:lnTo>
                  <a:pt x="34716" y="54310"/>
                </a:lnTo>
                <a:lnTo>
                  <a:pt x="34420" y="63166"/>
                </a:lnTo>
                <a:lnTo>
                  <a:pt x="34288" y="70277"/>
                </a:lnTo>
                <a:lnTo>
                  <a:pt x="33300" y="73507"/>
                </a:lnTo>
                <a:lnTo>
                  <a:pt x="31689" y="76612"/>
                </a:lnTo>
                <a:lnTo>
                  <a:pt x="29663" y="79635"/>
                </a:lnTo>
                <a:lnTo>
                  <a:pt x="28312" y="82603"/>
                </a:lnTo>
                <a:lnTo>
                  <a:pt x="27412" y="85534"/>
                </a:lnTo>
                <a:lnTo>
                  <a:pt x="26811" y="88441"/>
                </a:lnTo>
                <a:lnTo>
                  <a:pt x="25458" y="91331"/>
                </a:lnTo>
                <a:lnTo>
                  <a:pt x="23604" y="94210"/>
                </a:lnTo>
                <a:lnTo>
                  <a:pt x="21415" y="97082"/>
                </a:lnTo>
                <a:lnTo>
                  <a:pt x="19956" y="99950"/>
                </a:lnTo>
                <a:lnTo>
                  <a:pt x="18983" y="102813"/>
                </a:lnTo>
                <a:lnTo>
                  <a:pt x="18335" y="105675"/>
                </a:lnTo>
                <a:lnTo>
                  <a:pt x="16949" y="108535"/>
                </a:lnTo>
                <a:lnTo>
                  <a:pt x="15074" y="111395"/>
                </a:lnTo>
                <a:lnTo>
                  <a:pt x="12871" y="114254"/>
                </a:lnTo>
                <a:lnTo>
                  <a:pt x="11402" y="117112"/>
                </a:lnTo>
                <a:lnTo>
                  <a:pt x="10423" y="119970"/>
                </a:lnTo>
                <a:lnTo>
                  <a:pt x="9770" y="122828"/>
                </a:lnTo>
                <a:lnTo>
                  <a:pt x="9335" y="125686"/>
                </a:lnTo>
                <a:lnTo>
                  <a:pt x="9045" y="128544"/>
                </a:lnTo>
                <a:lnTo>
                  <a:pt x="8852" y="131401"/>
                </a:lnTo>
                <a:lnTo>
                  <a:pt x="7770" y="133306"/>
                </a:lnTo>
                <a:lnTo>
                  <a:pt x="6097" y="134576"/>
                </a:lnTo>
                <a:lnTo>
                  <a:pt x="4028" y="135423"/>
                </a:lnTo>
                <a:lnTo>
                  <a:pt x="2650" y="136940"/>
                </a:lnTo>
                <a:lnTo>
                  <a:pt x="1731" y="138903"/>
                </a:lnTo>
                <a:lnTo>
                  <a:pt x="1119" y="141165"/>
                </a:lnTo>
                <a:lnTo>
                  <a:pt x="710" y="143626"/>
                </a:lnTo>
                <a:lnTo>
                  <a:pt x="437" y="146218"/>
                </a:lnTo>
                <a:lnTo>
                  <a:pt x="135" y="149734"/>
                </a:lnTo>
                <a:lnTo>
                  <a:pt x="54" y="149338"/>
                </a:lnTo>
                <a:lnTo>
                  <a:pt x="0" y="148122"/>
                </a:lnTo>
                <a:lnTo>
                  <a:pt x="917" y="146358"/>
                </a:lnTo>
                <a:lnTo>
                  <a:pt x="4475" y="141859"/>
                </a:lnTo>
                <a:lnTo>
                  <a:pt x="5805" y="138373"/>
                </a:lnTo>
                <a:lnTo>
                  <a:pt x="6692" y="134144"/>
                </a:lnTo>
                <a:lnTo>
                  <a:pt x="7283" y="129420"/>
                </a:lnTo>
                <a:lnTo>
                  <a:pt x="8629" y="126270"/>
                </a:lnTo>
                <a:lnTo>
                  <a:pt x="10479" y="124171"/>
                </a:lnTo>
                <a:lnTo>
                  <a:pt x="12666" y="122771"/>
                </a:lnTo>
                <a:lnTo>
                  <a:pt x="14123" y="119932"/>
                </a:lnTo>
                <a:lnTo>
                  <a:pt x="15095" y="116135"/>
                </a:lnTo>
                <a:lnTo>
                  <a:pt x="15742" y="111699"/>
                </a:lnTo>
                <a:lnTo>
                  <a:pt x="17126" y="107789"/>
                </a:lnTo>
                <a:lnTo>
                  <a:pt x="19002" y="104230"/>
                </a:lnTo>
                <a:lnTo>
                  <a:pt x="21205" y="100904"/>
                </a:lnTo>
                <a:lnTo>
                  <a:pt x="23625" y="97735"/>
                </a:lnTo>
                <a:lnTo>
                  <a:pt x="26192" y="94670"/>
                </a:lnTo>
                <a:lnTo>
                  <a:pt x="28856" y="91674"/>
                </a:lnTo>
                <a:lnTo>
                  <a:pt x="31584" y="87771"/>
                </a:lnTo>
                <a:lnTo>
                  <a:pt x="34355" y="83264"/>
                </a:lnTo>
                <a:lnTo>
                  <a:pt x="37155" y="78355"/>
                </a:lnTo>
                <a:lnTo>
                  <a:pt x="39974" y="74129"/>
                </a:lnTo>
                <a:lnTo>
                  <a:pt x="42806" y="70360"/>
                </a:lnTo>
                <a:lnTo>
                  <a:pt x="45647" y="66895"/>
                </a:lnTo>
                <a:lnTo>
                  <a:pt x="47541" y="63632"/>
                </a:lnTo>
                <a:lnTo>
                  <a:pt x="48803" y="60504"/>
                </a:lnTo>
                <a:lnTo>
                  <a:pt x="49644" y="57466"/>
                </a:lnTo>
                <a:lnTo>
                  <a:pt x="51158" y="54489"/>
                </a:lnTo>
                <a:lnTo>
                  <a:pt x="53120" y="51551"/>
                </a:lnTo>
                <a:lnTo>
                  <a:pt x="55380" y="48641"/>
                </a:lnTo>
                <a:lnTo>
                  <a:pt x="57839" y="45747"/>
                </a:lnTo>
                <a:lnTo>
                  <a:pt x="60431" y="42866"/>
                </a:lnTo>
                <a:lnTo>
                  <a:pt x="65851" y="37125"/>
                </a:lnTo>
                <a:lnTo>
                  <a:pt x="85631" y="17103"/>
                </a:lnTo>
                <a:lnTo>
                  <a:pt x="97050" y="5671"/>
                </a:lnTo>
                <a:lnTo>
                  <a:pt x="99907" y="3766"/>
                </a:lnTo>
                <a:lnTo>
                  <a:pt x="105621" y="1650"/>
                </a:lnTo>
                <a:lnTo>
                  <a:pt x="111335" y="709"/>
                </a:lnTo>
                <a:lnTo>
                  <a:pt x="117050" y="290"/>
                </a:lnTo>
                <a:lnTo>
                  <a:pt x="122765" y="105"/>
                </a:lnTo>
                <a:lnTo>
                  <a:pt x="131337" y="0"/>
                </a:lnTo>
                <a:lnTo>
                  <a:pt x="134195" y="938"/>
                </a:lnTo>
                <a:lnTo>
                  <a:pt x="139910" y="4520"/>
                </a:lnTo>
                <a:lnTo>
                  <a:pt x="145625" y="6747"/>
                </a:lnTo>
                <a:lnTo>
                  <a:pt x="148482" y="7341"/>
                </a:lnTo>
                <a:lnTo>
                  <a:pt x="154198" y="10541"/>
                </a:lnTo>
                <a:lnTo>
                  <a:pt x="157055" y="12727"/>
                </a:lnTo>
                <a:lnTo>
                  <a:pt x="162770" y="15157"/>
                </a:lnTo>
                <a:lnTo>
                  <a:pt x="168485" y="16237"/>
                </a:lnTo>
                <a:lnTo>
                  <a:pt x="174200" y="16717"/>
                </a:lnTo>
                <a:lnTo>
                  <a:pt x="176105" y="17798"/>
                </a:lnTo>
                <a:lnTo>
                  <a:pt x="177375" y="19471"/>
                </a:lnTo>
                <a:lnTo>
                  <a:pt x="178222" y="21538"/>
                </a:lnTo>
                <a:lnTo>
                  <a:pt x="179739" y="22917"/>
                </a:lnTo>
                <a:lnTo>
                  <a:pt x="181702" y="23836"/>
                </a:lnTo>
                <a:lnTo>
                  <a:pt x="183964" y="24448"/>
                </a:lnTo>
                <a:lnTo>
                  <a:pt x="185472" y="25809"/>
                </a:lnTo>
                <a:lnTo>
                  <a:pt x="186477" y="27669"/>
                </a:lnTo>
                <a:lnTo>
                  <a:pt x="187147" y="29862"/>
                </a:lnTo>
                <a:lnTo>
                  <a:pt x="188547" y="31323"/>
                </a:lnTo>
                <a:lnTo>
                  <a:pt x="190432" y="32297"/>
                </a:lnTo>
                <a:lnTo>
                  <a:pt x="195066" y="33380"/>
                </a:lnTo>
                <a:lnTo>
                  <a:pt x="200302" y="33862"/>
                </a:lnTo>
                <a:lnTo>
                  <a:pt x="205803" y="34075"/>
                </a:lnTo>
                <a:lnTo>
                  <a:pt x="208604" y="34132"/>
                </a:lnTo>
                <a:lnTo>
                  <a:pt x="210471" y="35122"/>
                </a:lnTo>
                <a:lnTo>
                  <a:pt x="211715" y="36736"/>
                </a:lnTo>
                <a:lnTo>
                  <a:pt x="212545" y="38763"/>
                </a:lnTo>
                <a:lnTo>
                  <a:pt x="214051" y="40115"/>
                </a:lnTo>
                <a:lnTo>
                  <a:pt x="216007" y="41016"/>
                </a:lnTo>
                <a:lnTo>
                  <a:pt x="222778" y="42819"/>
                </a:lnTo>
              </a:path>
            </a:pathLst>
          </a:custGeom>
          <a:ln w="1016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6"/>
          <p:cNvSpPr/>
          <p:nvPr/>
        </p:nvSpPr>
        <p:spPr>
          <a:xfrm>
            <a:off x="2394584" y="5529262"/>
            <a:ext cx="102871" cy="265749"/>
          </a:xfrm>
          <a:custGeom>
            <a:avLst/>
            <a:gdLst/>
            <a:ahLst/>
            <a:cxnLst/>
            <a:rect l="0" t="0" r="0" b="0"/>
            <a:pathLst>
              <a:path w="102871" h="26574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4551" y="11932"/>
                </a:lnTo>
                <a:lnTo>
                  <a:pt x="5892" y="14622"/>
                </a:lnTo>
                <a:lnTo>
                  <a:pt x="7381" y="20151"/>
                </a:lnTo>
                <a:lnTo>
                  <a:pt x="10583" y="28324"/>
                </a:lnTo>
                <a:lnTo>
                  <a:pt x="12771" y="33170"/>
                </a:lnTo>
                <a:lnTo>
                  <a:pt x="15182" y="40211"/>
                </a:lnTo>
                <a:lnTo>
                  <a:pt x="17741" y="48715"/>
                </a:lnTo>
                <a:lnTo>
                  <a:pt x="20400" y="58194"/>
                </a:lnTo>
                <a:lnTo>
                  <a:pt x="23125" y="66419"/>
                </a:lnTo>
                <a:lnTo>
                  <a:pt x="25895" y="73807"/>
                </a:lnTo>
                <a:lnTo>
                  <a:pt x="28693" y="80637"/>
                </a:lnTo>
                <a:lnTo>
                  <a:pt x="30559" y="88048"/>
                </a:lnTo>
                <a:lnTo>
                  <a:pt x="31803" y="95846"/>
                </a:lnTo>
                <a:lnTo>
                  <a:pt x="32632" y="103903"/>
                </a:lnTo>
                <a:lnTo>
                  <a:pt x="34137" y="111178"/>
                </a:lnTo>
                <a:lnTo>
                  <a:pt x="36093" y="117934"/>
                </a:lnTo>
                <a:lnTo>
                  <a:pt x="38350" y="124343"/>
                </a:lnTo>
                <a:lnTo>
                  <a:pt x="41759" y="131473"/>
                </a:lnTo>
                <a:lnTo>
                  <a:pt x="45937" y="139083"/>
                </a:lnTo>
                <a:lnTo>
                  <a:pt x="50627" y="147015"/>
                </a:lnTo>
                <a:lnTo>
                  <a:pt x="53754" y="155160"/>
                </a:lnTo>
                <a:lnTo>
                  <a:pt x="55839" y="163447"/>
                </a:lnTo>
                <a:lnTo>
                  <a:pt x="57229" y="171830"/>
                </a:lnTo>
                <a:lnTo>
                  <a:pt x="59107" y="179324"/>
                </a:lnTo>
                <a:lnTo>
                  <a:pt x="61313" y="186224"/>
                </a:lnTo>
                <a:lnTo>
                  <a:pt x="63735" y="192730"/>
                </a:lnTo>
                <a:lnTo>
                  <a:pt x="67255" y="199924"/>
                </a:lnTo>
                <a:lnTo>
                  <a:pt x="71507" y="207578"/>
                </a:lnTo>
                <a:lnTo>
                  <a:pt x="76246" y="215538"/>
                </a:lnTo>
                <a:lnTo>
                  <a:pt x="79406" y="221797"/>
                </a:lnTo>
                <a:lnTo>
                  <a:pt x="81513" y="226922"/>
                </a:lnTo>
                <a:lnTo>
                  <a:pt x="82917" y="231291"/>
                </a:lnTo>
                <a:lnTo>
                  <a:pt x="84806" y="235157"/>
                </a:lnTo>
                <a:lnTo>
                  <a:pt x="87017" y="238687"/>
                </a:lnTo>
                <a:lnTo>
                  <a:pt x="89444" y="241992"/>
                </a:lnTo>
                <a:lnTo>
                  <a:pt x="92141" y="248205"/>
                </a:lnTo>
                <a:lnTo>
                  <a:pt x="92860" y="251195"/>
                </a:lnTo>
                <a:lnTo>
                  <a:pt x="94292" y="254141"/>
                </a:lnTo>
                <a:lnTo>
                  <a:pt x="96199" y="257058"/>
                </a:lnTo>
                <a:lnTo>
                  <a:pt x="102870" y="265748"/>
                </a:lnTo>
              </a:path>
            </a:pathLst>
          </a:custGeom>
          <a:ln w="1016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7"/>
          <p:cNvSpPr/>
          <p:nvPr/>
        </p:nvSpPr>
        <p:spPr>
          <a:xfrm>
            <a:off x="2317794" y="5512118"/>
            <a:ext cx="273959" cy="186901"/>
          </a:xfrm>
          <a:custGeom>
            <a:avLst/>
            <a:gdLst/>
            <a:ahLst/>
            <a:cxnLst/>
            <a:rect l="0" t="0" r="0" b="0"/>
            <a:pathLst>
              <a:path w="273959" h="186901">
                <a:moveTo>
                  <a:pt x="76790" y="8572"/>
                </a:moveTo>
                <a:lnTo>
                  <a:pt x="72240" y="8572"/>
                </a:lnTo>
                <a:lnTo>
                  <a:pt x="70899" y="9524"/>
                </a:lnTo>
                <a:lnTo>
                  <a:pt x="70005" y="11112"/>
                </a:lnTo>
                <a:lnTo>
                  <a:pt x="69013" y="15415"/>
                </a:lnTo>
                <a:lnTo>
                  <a:pt x="68571" y="20503"/>
                </a:lnTo>
                <a:lnTo>
                  <a:pt x="67501" y="22241"/>
                </a:lnTo>
                <a:lnTo>
                  <a:pt x="65835" y="23400"/>
                </a:lnTo>
                <a:lnTo>
                  <a:pt x="63772" y="24172"/>
                </a:lnTo>
                <a:lnTo>
                  <a:pt x="62396" y="25639"/>
                </a:lnTo>
                <a:lnTo>
                  <a:pt x="61479" y="27570"/>
                </a:lnTo>
                <a:lnTo>
                  <a:pt x="60868" y="29810"/>
                </a:lnTo>
                <a:lnTo>
                  <a:pt x="59508" y="31303"/>
                </a:lnTo>
                <a:lnTo>
                  <a:pt x="57649" y="32298"/>
                </a:lnTo>
                <a:lnTo>
                  <a:pt x="55457" y="32962"/>
                </a:lnTo>
                <a:lnTo>
                  <a:pt x="53996" y="35310"/>
                </a:lnTo>
                <a:lnTo>
                  <a:pt x="53021" y="38780"/>
                </a:lnTo>
                <a:lnTo>
                  <a:pt x="52372" y="42997"/>
                </a:lnTo>
                <a:lnTo>
                  <a:pt x="50986" y="46762"/>
                </a:lnTo>
                <a:lnTo>
                  <a:pt x="49110" y="50225"/>
                </a:lnTo>
                <a:lnTo>
                  <a:pt x="46907" y="53485"/>
                </a:lnTo>
                <a:lnTo>
                  <a:pt x="45438" y="56611"/>
                </a:lnTo>
                <a:lnTo>
                  <a:pt x="44459" y="59648"/>
                </a:lnTo>
                <a:lnTo>
                  <a:pt x="43806" y="62625"/>
                </a:lnTo>
                <a:lnTo>
                  <a:pt x="43371" y="65562"/>
                </a:lnTo>
                <a:lnTo>
                  <a:pt x="42887" y="71366"/>
                </a:lnTo>
                <a:lnTo>
                  <a:pt x="41806" y="74247"/>
                </a:lnTo>
                <a:lnTo>
                  <a:pt x="38064" y="79989"/>
                </a:lnTo>
                <a:lnTo>
                  <a:pt x="35733" y="83805"/>
                </a:lnTo>
                <a:lnTo>
                  <a:pt x="33226" y="88255"/>
                </a:lnTo>
                <a:lnTo>
                  <a:pt x="30603" y="93127"/>
                </a:lnTo>
                <a:lnTo>
                  <a:pt x="28854" y="98279"/>
                </a:lnTo>
                <a:lnTo>
                  <a:pt x="27688" y="103619"/>
                </a:lnTo>
                <a:lnTo>
                  <a:pt x="26910" y="109085"/>
                </a:lnTo>
                <a:lnTo>
                  <a:pt x="25439" y="113680"/>
                </a:lnTo>
                <a:lnTo>
                  <a:pt x="23507" y="117696"/>
                </a:lnTo>
                <a:lnTo>
                  <a:pt x="21265" y="121327"/>
                </a:lnTo>
                <a:lnTo>
                  <a:pt x="19771" y="124699"/>
                </a:lnTo>
                <a:lnTo>
                  <a:pt x="18775" y="127900"/>
                </a:lnTo>
                <a:lnTo>
                  <a:pt x="18111" y="130987"/>
                </a:lnTo>
                <a:lnTo>
                  <a:pt x="17669" y="133997"/>
                </a:lnTo>
                <a:lnTo>
                  <a:pt x="17373" y="136956"/>
                </a:lnTo>
                <a:lnTo>
                  <a:pt x="17045" y="142784"/>
                </a:lnTo>
                <a:lnTo>
                  <a:pt x="16900" y="148549"/>
                </a:lnTo>
                <a:lnTo>
                  <a:pt x="16817" y="157150"/>
                </a:lnTo>
                <a:lnTo>
                  <a:pt x="15853" y="160011"/>
                </a:lnTo>
                <a:lnTo>
                  <a:pt x="12242" y="165731"/>
                </a:lnTo>
                <a:lnTo>
                  <a:pt x="10003" y="171447"/>
                </a:lnTo>
                <a:lnTo>
                  <a:pt x="9007" y="177164"/>
                </a:lnTo>
                <a:lnTo>
                  <a:pt x="8564" y="182879"/>
                </a:lnTo>
                <a:lnTo>
                  <a:pt x="7494" y="184784"/>
                </a:lnTo>
                <a:lnTo>
                  <a:pt x="5828" y="186054"/>
                </a:lnTo>
                <a:lnTo>
                  <a:pt x="3765" y="186900"/>
                </a:lnTo>
                <a:lnTo>
                  <a:pt x="2389" y="186513"/>
                </a:lnTo>
                <a:lnTo>
                  <a:pt x="1472" y="185302"/>
                </a:lnTo>
                <a:lnTo>
                  <a:pt x="453" y="181415"/>
                </a:lnTo>
                <a:lnTo>
                  <a:pt x="0" y="176513"/>
                </a:lnTo>
                <a:lnTo>
                  <a:pt x="832" y="172921"/>
                </a:lnTo>
                <a:lnTo>
                  <a:pt x="2339" y="168620"/>
                </a:lnTo>
                <a:lnTo>
                  <a:pt x="4296" y="163848"/>
                </a:lnTo>
                <a:lnTo>
                  <a:pt x="5601" y="159714"/>
                </a:lnTo>
                <a:lnTo>
                  <a:pt x="6471" y="156006"/>
                </a:lnTo>
                <a:lnTo>
                  <a:pt x="7051" y="152581"/>
                </a:lnTo>
                <a:lnTo>
                  <a:pt x="8390" y="149346"/>
                </a:lnTo>
                <a:lnTo>
                  <a:pt x="10235" y="146236"/>
                </a:lnTo>
                <a:lnTo>
                  <a:pt x="12418" y="143210"/>
                </a:lnTo>
                <a:lnTo>
                  <a:pt x="14825" y="139288"/>
                </a:lnTo>
                <a:lnTo>
                  <a:pt x="17383" y="134769"/>
                </a:lnTo>
                <a:lnTo>
                  <a:pt x="20041" y="129850"/>
                </a:lnTo>
                <a:lnTo>
                  <a:pt x="21812" y="125620"/>
                </a:lnTo>
                <a:lnTo>
                  <a:pt x="22993" y="121846"/>
                </a:lnTo>
                <a:lnTo>
                  <a:pt x="23781" y="118377"/>
                </a:lnTo>
                <a:lnTo>
                  <a:pt x="25258" y="115113"/>
                </a:lnTo>
                <a:lnTo>
                  <a:pt x="27196" y="111984"/>
                </a:lnTo>
                <a:lnTo>
                  <a:pt x="29440" y="108946"/>
                </a:lnTo>
                <a:lnTo>
                  <a:pt x="31888" y="105968"/>
                </a:lnTo>
                <a:lnTo>
                  <a:pt x="34473" y="103030"/>
                </a:lnTo>
                <a:lnTo>
                  <a:pt x="37149" y="100119"/>
                </a:lnTo>
                <a:lnTo>
                  <a:pt x="38933" y="97226"/>
                </a:lnTo>
                <a:lnTo>
                  <a:pt x="40915" y="91471"/>
                </a:lnTo>
                <a:lnTo>
                  <a:pt x="42396" y="87651"/>
                </a:lnTo>
                <a:lnTo>
                  <a:pt x="44336" y="83198"/>
                </a:lnTo>
                <a:lnTo>
                  <a:pt x="46582" y="78325"/>
                </a:lnTo>
                <a:lnTo>
                  <a:pt x="49031" y="74124"/>
                </a:lnTo>
                <a:lnTo>
                  <a:pt x="51617" y="70371"/>
                </a:lnTo>
                <a:lnTo>
                  <a:pt x="54293" y="66916"/>
                </a:lnTo>
                <a:lnTo>
                  <a:pt x="57030" y="63660"/>
                </a:lnTo>
                <a:lnTo>
                  <a:pt x="59806" y="60538"/>
                </a:lnTo>
                <a:lnTo>
                  <a:pt x="65432" y="54527"/>
                </a:lnTo>
                <a:lnTo>
                  <a:pt x="71107" y="48682"/>
                </a:lnTo>
                <a:lnTo>
                  <a:pt x="73002" y="45789"/>
                </a:lnTo>
                <a:lnTo>
                  <a:pt x="75107" y="40035"/>
                </a:lnTo>
                <a:lnTo>
                  <a:pt x="78582" y="34303"/>
                </a:lnTo>
                <a:lnTo>
                  <a:pt x="80842" y="31441"/>
                </a:lnTo>
                <a:lnTo>
                  <a:pt x="83354" y="25721"/>
                </a:lnTo>
                <a:lnTo>
                  <a:pt x="84023" y="22862"/>
                </a:lnTo>
                <a:lnTo>
                  <a:pt x="85423" y="20956"/>
                </a:lnTo>
                <a:lnTo>
                  <a:pt x="87308" y="19685"/>
                </a:lnTo>
                <a:lnTo>
                  <a:pt x="89517" y="18838"/>
                </a:lnTo>
                <a:lnTo>
                  <a:pt x="90990" y="17321"/>
                </a:lnTo>
                <a:lnTo>
                  <a:pt x="91972" y="15357"/>
                </a:lnTo>
                <a:lnTo>
                  <a:pt x="92626" y="13095"/>
                </a:lnTo>
                <a:lnTo>
                  <a:pt x="94015" y="11587"/>
                </a:lnTo>
                <a:lnTo>
                  <a:pt x="95894" y="10582"/>
                </a:lnTo>
                <a:lnTo>
                  <a:pt x="100521" y="9465"/>
                </a:lnTo>
                <a:lnTo>
                  <a:pt x="105752" y="8969"/>
                </a:lnTo>
                <a:lnTo>
                  <a:pt x="107528" y="7884"/>
                </a:lnTo>
                <a:lnTo>
                  <a:pt x="108712" y="6208"/>
                </a:lnTo>
                <a:lnTo>
                  <a:pt x="109502" y="4138"/>
                </a:lnTo>
                <a:lnTo>
                  <a:pt x="110981" y="2758"/>
                </a:lnTo>
                <a:lnTo>
                  <a:pt x="112919" y="1839"/>
                </a:lnTo>
                <a:lnTo>
                  <a:pt x="117613" y="817"/>
                </a:lnTo>
                <a:lnTo>
                  <a:pt x="125610" y="242"/>
                </a:lnTo>
                <a:lnTo>
                  <a:pt x="134012" y="71"/>
                </a:lnTo>
                <a:lnTo>
                  <a:pt x="165374" y="0"/>
                </a:lnTo>
                <a:lnTo>
                  <a:pt x="168231" y="952"/>
                </a:lnTo>
                <a:lnTo>
                  <a:pt x="173946" y="4550"/>
                </a:lnTo>
                <a:lnTo>
                  <a:pt x="179661" y="6784"/>
                </a:lnTo>
                <a:lnTo>
                  <a:pt x="182518" y="7380"/>
                </a:lnTo>
                <a:lnTo>
                  <a:pt x="184423" y="8730"/>
                </a:lnTo>
                <a:lnTo>
                  <a:pt x="185693" y="10582"/>
                </a:lnTo>
                <a:lnTo>
                  <a:pt x="186540" y="12769"/>
                </a:lnTo>
                <a:lnTo>
                  <a:pt x="189009" y="14228"/>
                </a:lnTo>
                <a:lnTo>
                  <a:pt x="196833" y="15848"/>
                </a:lnTo>
                <a:lnTo>
                  <a:pt x="204120" y="16568"/>
                </a:lnTo>
                <a:lnTo>
                  <a:pt x="207397" y="16760"/>
                </a:lnTo>
                <a:lnTo>
                  <a:pt x="209581" y="17840"/>
                </a:lnTo>
                <a:lnTo>
                  <a:pt x="211038" y="19514"/>
                </a:lnTo>
                <a:lnTo>
                  <a:pt x="212009" y="21582"/>
                </a:lnTo>
                <a:lnTo>
                  <a:pt x="213609" y="22960"/>
                </a:lnTo>
                <a:lnTo>
                  <a:pt x="215627" y="23879"/>
                </a:lnTo>
                <a:lnTo>
                  <a:pt x="220411" y="24900"/>
                </a:lnTo>
                <a:lnTo>
                  <a:pt x="228459" y="25474"/>
                </a:lnTo>
                <a:lnTo>
                  <a:pt x="234051" y="25609"/>
                </a:lnTo>
                <a:lnTo>
                  <a:pt x="235923" y="26597"/>
                </a:lnTo>
                <a:lnTo>
                  <a:pt x="237172" y="28209"/>
                </a:lnTo>
                <a:lnTo>
                  <a:pt x="238004" y="30236"/>
                </a:lnTo>
                <a:lnTo>
                  <a:pt x="239511" y="31587"/>
                </a:lnTo>
                <a:lnTo>
                  <a:pt x="241468" y="32488"/>
                </a:lnTo>
                <a:lnTo>
                  <a:pt x="243726" y="33088"/>
                </a:lnTo>
                <a:lnTo>
                  <a:pt x="245231" y="34441"/>
                </a:lnTo>
                <a:lnTo>
                  <a:pt x="246234" y="36296"/>
                </a:lnTo>
                <a:lnTo>
                  <a:pt x="246903" y="38484"/>
                </a:lnTo>
                <a:lnTo>
                  <a:pt x="248301" y="39944"/>
                </a:lnTo>
                <a:lnTo>
                  <a:pt x="250186" y="40916"/>
                </a:lnTo>
                <a:lnTo>
                  <a:pt x="254820" y="41997"/>
                </a:lnTo>
                <a:lnTo>
                  <a:pt x="262784" y="42606"/>
                </a:lnTo>
                <a:lnTo>
                  <a:pt x="268357" y="42748"/>
                </a:lnTo>
                <a:lnTo>
                  <a:pt x="270224" y="43739"/>
                </a:lnTo>
                <a:lnTo>
                  <a:pt x="271469" y="45351"/>
                </a:lnTo>
                <a:lnTo>
                  <a:pt x="273958" y="51434"/>
                </a:lnTo>
              </a:path>
            </a:pathLst>
          </a:custGeom>
          <a:ln w="1016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our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Students will review angle properties.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Students will present their projects to the group.</a:t>
            </a:r>
          </a:p>
          <a:p>
            <a:r>
              <a:rPr lang="en-US" dirty="0" smtClean="0"/>
              <a:t>Students will practice using angle properties individually.</a:t>
            </a:r>
            <a:endParaRPr lang="en-US" dirty="0"/>
          </a:p>
        </p:txBody>
      </p:sp>
      <p:sp>
        <p:nvSpPr>
          <p:cNvPr id="4" name="SMARTPenAnnotation32"/>
          <p:cNvSpPr/>
          <p:nvPr/>
        </p:nvSpPr>
        <p:spPr>
          <a:xfrm>
            <a:off x="6920865" y="2503170"/>
            <a:ext cx="480061" cy="625175"/>
          </a:xfrm>
          <a:custGeom>
            <a:avLst/>
            <a:gdLst/>
            <a:ahLst/>
            <a:cxnLst/>
            <a:rect l="0" t="0" r="0" b="0"/>
            <a:pathLst>
              <a:path w="480061" h="625175">
                <a:moveTo>
                  <a:pt x="0" y="420052"/>
                </a:moveTo>
                <a:lnTo>
                  <a:pt x="0" y="431984"/>
                </a:lnTo>
                <a:lnTo>
                  <a:pt x="952" y="434674"/>
                </a:lnTo>
                <a:lnTo>
                  <a:pt x="11931" y="453222"/>
                </a:lnTo>
                <a:lnTo>
                  <a:pt x="14827" y="461147"/>
                </a:lnTo>
                <a:lnTo>
                  <a:pt x="15600" y="464594"/>
                </a:lnTo>
                <a:lnTo>
                  <a:pt x="18998" y="470963"/>
                </a:lnTo>
                <a:lnTo>
                  <a:pt x="21238" y="473995"/>
                </a:lnTo>
                <a:lnTo>
                  <a:pt x="31677" y="497488"/>
                </a:lnTo>
                <a:lnTo>
                  <a:pt x="42910" y="515817"/>
                </a:lnTo>
                <a:lnTo>
                  <a:pt x="45752" y="521043"/>
                </a:lnTo>
                <a:lnTo>
                  <a:pt x="48909" y="531929"/>
                </a:lnTo>
                <a:lnTo>
                  <a:pt x="49751" y="537499"/>
                </a:lnTo>
                <a:lnTo>
                  <a:pt x="53227" y="546228"/>
                </a:lnTo>
                <a:lnTo>
                  <a:pt x="63218" y="564144"/>
                </a:lnTo>
                <a:lnTo>
                  <a:pt x="71542" y="580433"/>
                </a:lnTo>
                <a:lnTo>
                  <a:pt x="74659" y="589122"/>
                </a:lnTo>
                <a:lnTo>
                  <a:pt x="76996" y="597112"/>
                </a:lnTo>
                <a:lnTo>
                  <a:pt x="83718" y="615223"/>
                </a:lnTo>
                <a:lnTo>
                  <a:pt x="84388" y="618746"/>
                </a:lnTo>
                <a:lnTo>
                  <a:pt x="85785" y="621095"/>
                </a:lnTo>
                <a:lnTo>
                  <a:pt x="87670" y="622661"/>
                </a:lnTo>
                <a:lnTo>
                  <a:pt x="89879" y="623704"/>
                </a:lnTo>
                <a:lnTo>
                  <a:pt x="94874" y="624864"/>
                </a:lnTo>
                <a:lnTo>
                  <a:pt x="97539" y="625174"/>
                </a:lnTo>
                <a:lnTo>
                  <a:pt x="99316" y="624427"/>
                </a:lnTo>
                <a:lnTo>
                  <a:pt x="100500" y="622977"/>
                </a:lnTo>
                <a:lnTo>
                  <a:pt x="101290" y="621058"/>
                </a:lnTo>
                <a:lnTo>
                  <a:pt x="111987" y="605860"/>
                </a:lnTo>
                <a:lnTo>
                  <a:pt x="118351" y="595979"/>
                </a:lnTo>
                <a:lnTo>
                  <a:pt x="131693" y="579705"/>
                </a:lnTo>
                <a:lnTo>
                  <a:pt x="152797" y="546898"/>
                </a:lnTo>
                <a:lnTo>
                  <a:pt x="160937" y="530720"/>
                </a:lnTo>
                <a:lnTo>
                  <a:pt x="168682" y="514006"/>
                </a:lnTo>
                <a:lnTo>
                  <a:pt x="178475" y="497052"/>
                </a:lnTo>
                <a:lnTo>
                  <a:pt x="189176" y="482532"/>
                </a:lnTo>
                <a:lnTo>
                  <a:pt x="194698" y="475993"/>
                </a:lnTo>
                <a:lnTo>
                  <a:pt x="200284" y="466871"/>
                </a:lnTo>
                <a:lnTo>
                  <a:pt x="205912" y="456027"/>
                </a:lnTo>
                <a:lnTo>
                  <a:pt x="211570" y="444035"/>
                </a:lnTo>
                <a:lnTo>
                  <a:pt x="217246" y="433183"/>
                </a:lnTo>
                <a:lnTo>
                  <a:pt x="222936" y="423091"/>
                </a:lnTo>
                <a:lnTo>
                  <a:pt x="250305" y="377261"/>
                </a:lnTo>
                <a:lnTo>
                  <a:pt x="257358" y="364855"/>
                </a:lnTo>
                <a:lnTo>
                  <a:pt x="270273" y="340910"/>
                </a:lnTo>
                <a:lnTo>
                  <a:pt x="277337" y="329191"/>
                </a:lnTo>
                <a:lnTo>
                  <a:pt x="284904" y="317568"/>
                </a:lnTo>
                <a:lnTo>
                  <a:pt x="292806" y="306009"/>
                </a:lnTo>
                <a:lnTo>
                  <a:pt x="309206" y="280466"/>
                </a:lnTo>
                <a:lnTo>
                  <a:pt x="317579" y="266987"/>
                </a:lnTo>
                <a:lnTo>
                  <a:pt x="325067" y="254191"/>
                </a:lnTo>
                <a:lnTo>
                  <a:pt x="331964" y="241851"/>
                </a:lnTo>
                <a:lnTo>
                  <a:pt x="348232" y="211359"/>
                </a:lnTo>
                <a:lnTo>
                  <a:pt x="356700" y="195855"/>
                </a:lnTo>
                <a:lnTo>
                  <a:pt x="366813" y="179439"/>
                </a:lnTo>
                <a:lnTo>
                  <a:pt x="375118" y="162618"/>
                </a:lnTo>
                <a:lnTo>
                  <a:pt x="382937" y="146569"/>
                </a:lnTo>
                <a:lnTo>
                  <a:pt x="392761" y="133086"/>
                </a:lnTo>
                <a:lnTo>
                  <a:pt x="398398" y="120745"/>
                </a:lnTo>
                <a:lnTo>
                  <a:pt x="399901" y="114786"/>
                </a:lnTo>
                <a:lnTo>
                  <a:pt x="406652" y="103086"/>
                </a:lnTo>
                <a:lnTo>
                  <a:pt x="414096" y="92488"/>
                </a:lnTo>
                <a:lnTo>
                  <a:pt x="421416" y="77924"/>
                </a:lnTo>
                <a:lnTo>
                  <a:pt x="434519" y="62966"/>
                </a:lnTo>
                <a:lnTo>
                  <a:pt x="440134" y="57195"/>
                </a:lnTo>
                <a:lnTo>
                  <a:pt x="442013" y="54322"/>
                </a:lnTo>
                <a:lnTo>
                  <a:pt x="444100" y="48590"/>
                </a:lnTo>
                <a:lnTo>
                  <a:pt x="445275" y="40009"/>
                </a:lnTo>
                <a:lnTo>
                  <a:pt x="446392" y="38102"/>
                </a:lnTo>
                <a:lnTo>
                  <a:pt x="448089" y="36831"/>
                </a:lnTo>
                <a:lnTo>
                  <a:pt x="450174" y="35984"/>
                </a:lnTo>
                <a:lnTo>
                  <a:pt x="451564" y="34467"/>
                </a:lnTo>
                <a:lnTo>
                  <a:pt x="452489" y="32503"/>
                </a:lnTo>
                <a:lnTo>
                  <a:pt x="453518" y="27780"/>
                </a:lnTo>
                <a:lnTo>
                  <a:pt x="453977" y="22507"/>
                </a:lnTo>
                <a:lnTo>
                  <a:pt x="455050" y="20719"/>
                </a:lnTo>
                <a:lnTo>
                  <a:pt x="456720" y="19528"/>
                </a:lnTo>
                <a:lnTo>
                  <a:pt x="458785" y="18733"/>
                </a:lnTo>
                <a:lnTo>
                  <a:pt x="460161" y="17251"/>
                </a:lnTo>
                <a:lnTo>
                  <a:pt x="461079" y="15311"/>
                </a:lnTo>
                <a:lnTo>
                  <a:pt x="461691" y="13064"/>
                </a:lnTo>
                <a:lnTo>
                  <a:pt x="463051" y="11567"/>
                </a:lnTo>
                <a:lnTo>
                  <a:pt x="464911" y="10569"/>
                </a:lnTo>
                <a:lnTo>
                  <a:pt x="467103" y="9903"/>
                </a:lnTo>
                <a:lnTo>
                  <a:pt x="468564" y="8507"/>
                </a:lnTo>
                <a:lnTo>
                  <a:pt x="469538" y="6624"/>
                </a:lnTo>
                <a:lnTo>
                  <a:pt x="470188" y="4416"/>
                </a:lnTo>
                <a:lnTo>
                  <a:pt x="471573" y="2943"/>
                </a:lnTo>
                <a:lnTo>
                  <a:pt x="473450" y="1962"/>
                </a:lnTo>
                <a:lnTo>
                  <a:pt x="4800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3"/>
          <p:cNvSpPr/>
          <p:nvPr/>
        </p:nvSpPr>
        <p:spPr>
          <a:xfrm>
            <a:off x="8583930" y="3951922"/>
            <a:ext cx="402908" cy="573991"/>
          </a:xfrm>
          <a:custGeom>
            <a:avLst/>
            <a:gdLst/>
            <a:ahLst/>
            <a:cxnLst/>
            <a:rect l="0" t="0" r="0" b="0"/>
            <a:pathLst>
              <a:path w="402908" h="573991">
                <a:moveTo>
                  <a:pt x="0" y="428625"/>
                </a:moveTo>
                <a:lnTo>
                  <a:pt x="0" y="448776"/>
                </a:lnTo>
                <a:lnTo>
                  <a:pt x="952" y="451584"/>
                </a:lnTo>
                <a:lnTo>
                  <a:pt x="4551" y="457244"/>
                </a:lnTo>
                <a:lnTo>
                  <a:pt x="6785" y="465475"/>
                </a:lnTo>
                <a:lnTo>
                  <a:pt x="8730" y="475482"/>
                </a:lnTo>
                <a:lnTo>
                  <a:pt x="12770" y="486281"/>
                </a:lnTo>
                <a:lnTo>
                  <a:pt x="17741" y="494890"/>
                </a:lnTo>
                <a:lnTo>
                  <a:pt x="28692" y="512729"/>
                </a:lnTo>
                <a:lnTo>
                  <a:pt x="40028" y="528705"/>
                </a:lnTo>
                <a:lnTo>
                  <a:pt x="48584" y="542839"/>
                </a:lnTo>
                <a:lnTo>
                  <a:pt x="56199" y="553483"/>
                </a:lnTo>
                <a:lnTo>
                  <a:pt x="58315" y="559683"/>
                </a:lnTo>
                <a:lnTo>
                  <a:pt x="59831" y="561716"/>
                </a:lnTo>
                <a:lnTo>
                  <a:pt x="61795" y="563073"/>
                </a:lnTo>
                <a:lnTo>
                  <a:pt x="66517" y="564580"/>
                </a:lnTo>
                <a:lnTo>
                  <a:pt x="71791" y="565249"/>
                </a:lnTo>
                <a:lnTo>
                  <a:pt x="73577" y="566380"/>
                </a:lnTo>
                <a:lnTo>
                  <a:pt x="74770" y="568087"/>
                </a:lnTo>
                <a:lnTo>
                  <a:pt x="75563" y="570177"/>
                </a:lnTo>
                <a:lnTo>
                  <a:pt x="77045" y="571570"/>
                </a:lnTo>
                <a:lnTo>
                  <a:pt x="78986" y="572500"/>
                </a:lnTo>
                <a:lnTo>
                  <a:pt x="83682" y="573532"/>
                </a:lnTo>
                <a:lnTo>
                  <a:pt x="88945" y="573990"/>
                </a:lnTo>
                <a:lnTo>
                  <a:pt x="90728" y="573161"/>
                </a:lnTo>
                <a:lnTo>
                  <a:pt x="91918" y="571654"/>
                </a:lnTo>
                <a:lnTo>
                  <a:pt x="92710" y="569698"/>
                </a:lnTo>
                <a:lnTo>
                  <a:pt x="93827" y="562393"/>
                </a:lnTo>
                <a:lnTo>
                  <a:pt x="94937" y="559714"/>
                </a:lnTo>
                <a:lnTo>
                  <a:pt x="101048" y="551392"/>
                </a:lnTo>
                <a:lnTo>
                  <a:pt x="106188" y="545736"/>
                </a:lnTo>
                <a:lnTo>
                  <a:pt x="114436" y="528095"/>
                </a:lnTo>
                <a:lnTo>
                  <a:pt x="122615" y="512839"/>
                </a:lnTo>
                <a:lnTo>
                  <a:pt x="132600" y="496534"/>
                </a:lnTo>
                <a:lnTo>
                  <a:pt x="154533" y="462782"/>
                </a:lnTo>
                <a:lnTo>
                  <a:pt x="160172" y="454254"/>
                </a:lnTo>
                <a:lnTo>
                  <a:pt x="165836" y="444759"/>
                </a:lnTo>
                <a:lnTo>
                  <a:pt x="171517" y="434618"/>
                </a:lnTo>
                <a:lnTo>
                  <a:pt x="177210" y="424048"/>
                </a:lnTo>
                <a:lnTo>
                  <a:pt x="188615" y="407223"/>
                </a:lnTo>
                <a:lnTo>
                  <a:pt x="200033" y="392443"/>
                </a:lnTo>
                <a:lnTo>
                  <a:pt x="211460" y="376349"/>
                </a:lnTo>
                <a:lnTo>
                  <a:pt x="217173" y="367105"/>
                </a:lnTo>
                <a:lnTo>
                  <a:pt x="222887" y="357132"/>
                </a:lnTo>
                <a:lnTo>
                  <a:pt x="234316" y="335890"/>
                </a:lnTo>
                <a:lnTo>
                  <a:pt x="245745" y="313750"/>
                </a:lnTo>
                <a:lnTo>
                  <a:pt x="252412" y="302511"/>
                </a:lnTo>
                <a:lnTo>
                  <a:pt x="259715" y="291210"/>
                </a:lnTo>
                <a:lnTo>
                  <a:pt x="267440" y="279865"/>
                </a:lnTo>
                <a:lnTo>
                  <a:pt x="273544" y="269444"/>
                </a:lnTo>
                <a:lnTo>
                  <a:pt x="278565" y="259639"/>
                </a:lnTo>
                <a:lnTo>
                  <a:pt x="282865" y="250245"/>
                </a:lnTo>
                <a:lnTo>
                  <a:pt x="287637" y="241125"/>
                </a:lnTo>
                <a:lnTo>
                  <a:pt x="298019" y="223372"/>
                </a:lnTo>
                <a:lnTo>
                  <a:pt x="306442" y="205956"/>
                </a:lnTo>
                <a:lnTo>
                  <a:pt x="310022" y="197312"/>
                </a:lnTo>
                <a:lnTo>
                  <a:pt x="314314" y="187739"/>
                </a:lnTo>
                <a:lnTo>
                  <a:pt x="324162" y="166942"/>
                </a:lnTo>
                <a:lnTo>
                  <a:pt x="334889" y="150079"/>
                </a:lnTo>
                <a:lnTo>
                  <a:pt x="340417" y="142916"/>
                </a:lnTo>
                <a:lnTo>
                  <a:pt x="346559" y="129876"/>
                </a:lnTo>
                <a:lnTo>
                  <a:pt x="351194" y="116777"/>
                </a:lnTo>
                <a:lnTo>
                  <a:pt x="359603" y="101431"/>
                </a:lnTo>
                <a:lnTo>
                  <a:pt x="367151" y="87626"/>
                </a:lnTo>
                <a:lnTo>
                  <a:pt x="372728" y="75140"/>
                </a:lnTo>
                <a:lnTo>
                  <a:pt x="376820" y="58353"/>
                </a:lnTo>
                <a:lnTo>
                  <a:pt x="386254" y="41125"/>
                </a:lnTo>
                <a:lnTo>
                  <a:pt x="390743" y="31613"/>
                </a:lnTo>
                <a:lnTo>
                  <a:pt x="392739" y="24210"/>
                </a:lnTo>
                <a:lnTo>
                  <a:pt x="394222" y="21855"/>
                </a:lnTo>
                <a:lnTo>
                  <a:pt x="396165" y="20285"/>
                </a:lnTo>
                <a:lnTo>
                  <a:pt x="398413" y="19238"/>
                </a:lnTo>
                <a:lnTo>
                  <a:pt x="399911" y="17588"/>
                </a:lnTo>
                <a:lnTo>
                  <a:pt x="400909" y="15535"/>
                </a:lnTo>
                <a:lnTo>
                  <a:pt x="402019" y="10715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4"/>
          <p:cNvSpPr/>
          <p:nvPr/>
        </p:nvSpPr>
        <p:spPr>
          <a:xfrm>
            <a:off x="3157537" y="5160645"/>
            <a:ext cx="660084" cy="426778"/>
          </a:xfrm>
          <a:custGeom>
            <a:avLst/>
            <a:gdLst/>
            <a:ahLst/>
            <a:cxnLst/>
            <a:rect l="0" t="0" r="0" b="0"/>
            <a:pathLst>
              <a:path w="660084" h="426778">
                <a:moveTo>
                  <a:pt x="0" y="94297"/>
                </a:moveTo>
                <a:lnTo>
                  <a:pt x="0" y="98848"/>
                </a:lnTo>
                <a:lnTo>
                  <a:pt x="952" y="101141"/>
                </a:lnTo>
                <a:lnTo>
                  <a:pt x="4551" y="106229"/>
                </a:lnTo>
                <a:lnTo>
                  <a:pt x="16482" y="118999"/>
                </a:lnTo>
                <a:lnTo>
                  <a:pt x="24153" y="131946"/>
                </a:lnTo>
                <a:lnTo>
                  <a:pt x="27532" y="139399"/>
                </a:lnTo>
                <a:lnTo>
                  <a:pt x="31690" y="147225"/>
                </a:lnTo>
                <a:lnTo>
                  <a:pt x="36366" y="155300"/>
                </a:lnTo>
                <a:lnTo>
                  <a:pt x="41389" y="163540"/>
                </a:lnTo>
                <a:lnTo>
                  <a:pt x="46643" y="170940"/>
                </a:lnTo>
                <a:lnTo>
                  <a:pt x="57560" y="184240"/>
                </a:lnTo>
                <a:lnTo>
                  <a:pt x="65044" y="192359"/>
                </a:lnTo>
                <a:lnTo>
                  <a:pt x="83518" y="211541"/>
                </a:lnTo>
                <a:lnTo>
                  <a:pt x="91874" y="221037"/>
                </a:lnTo>
                <a:lnTo>
                  <a:pt x="99349" y="230225"/>
                </a:lnTo>
                <a:lnTo>
                  <a:pt x="106238" y="239208"/>
                </a:lnTo>
                <a:lnTo>
                  <a:pt x="113688" y="248055"/>
                </a:lnTo>
                <a:lnTo>
                  <a:pt x="121512" y="256809"/>
                </a:lnTo>
                <a:lnTo>
                  <a:pt x="136873" y="273205"/>
                </a:lnTo>
                <a:lnTo>
                  <a:pt x="150050" y="286842"/>
                </a:lnTo>
                <a:lnTo>
                  <a:pt x="156231" y="294098"/>
                </a:lnTo>
                <a:lnTo>
                  <a:pt x="162256" y="301792"/>
                </a:lnTo>
                <a:lnTo>
                  <a:pt x="190166" y="339225"/>
                </a:lnTo>
                <a:lnTo>
                  <a:pt x="197262" y="348069"/>
                </a:lnTo>
                <a:lnTo>
                  <a:pt x="203898" y="355871"/>
                </a:lnTo>
                <a:lnTo>
                  <a:pt x="210227" y="362977"/>
                </a:lnTo>
                <a:lnTo>
                  <a:pt x="222339" y="375953"/>
                </a:lnTo>
                <a:lnTo>
                  <a:pt x="233120" y="388070"/>
                </a:lnTo>
                <a:lnTo>
                  <a:pt x="244544" y="404649"/>
                </a:lnTo>
                <a:lnTo>
                  <a:pt x="253962" y="416018"/>
                </a:lnTo>
                <a:lnTo>
                  <a:pt x="259874" y="422387"/>
                </a:lnTo>
                <a:lnTo>
                  <a:pt x="262784" y="424466"/>
                </a:lnTo>
                <a:lnTo>
                  <a:pt x="268558" y="426777"/>
                </a:lnTo>
                <a:lnTo>
                  <a:pt x="270479" y="426440"/>
                </a:lnTo>
                <a:lnTo>
                  <a:pt x="271759" y="425264"/>
                </a:lnTo>
                <a:lnTo>
                  <a:pt x="272613" y="423526"/>
                </a:lnTo>
                <a:lnTo>
                  <a:pt x="281779" y="412942"/>
                </a:lnTo>
                <a:lnTo>
                  <a:pt x="295686" y="399742"/>
                </a:lnTo>
                <a:lnTo>
                  <a:pt x="311872" y="387470"/>
                </a:lnTo>
                <a:lnTo>
                  <a:pt x="323077" y="374139"/>
                </a:lnTo>
                <a:lnTo>
                  <a:pt x="331867" y="361229"/>
                </a:lnTo>
                <a:lnTo>
                  <a:pt x="335545" y="355119"/>
                </a:lnTo>
                <a:lnTo>
                  <a:pt x="347251" y="343251"/>
                </a:lnTo>
                <a:lnTo>
                  <a:pt x="361026" y="331626"/>
                </a:lnTo>
                <a:lnTo>
                  <a:pt x="373499" y="320109"/>
                </a:lnTo>
                <a:lnTo>
                  <a:pt x="378539" y="313418"/>
                </a:lnTo>
                <a:lnTo>
                  <a:pt x="382852" y="306100"/>
                </a:lnTo>
                <a:lnTo>
                  <a:pt x="386679" y="298364"/>
                </a:lnTo>
                <a:lnTo>
                  <a:pt x="392089" y="290350"/>
                </a:lnTo>
                <a:lnTo>
                  <a:pt x="398553" y="282149"/>
                </a:lnTo>
                <a:lnTo>
                  <a:pt x="411450" y="267322"/>
                </a:lnTo>
                <a:lnTo>
                  <a:pt x="420357" y="257557"/>
                </a:lnTo>
                <a:lnTo>
                  <a:pt x="430030" y="244962"/>
                </a:lnTo>
                <a:lnTo>
                  <a:pt x="435277" y="237603"/>
                </a:lnTo>
                <a:lnTo>
                  <a:pt x="446186" y="224346"/>
                </a:lnTo>
                <a:lnTo>
                  <a:pt x="457385" y="212104"/>
                </a:lnTo>
                <a:lnTo>
                  <a:pt x="468712" y="200313"/>
                </a:lnTo>
                <a:lnTo>
                  <a:pt x="477557" y="188723"/>
                </a:lnTo>
                <a:lnTo>
                  <a:pt x="495546" y="161210"/>
                </a:lnTo>
                <a:lnTo>
                  <a:pt x="503770" y="150071"/>
                </a:lnTo>
                <a:lnTo>
                  <a:pt x="507297" y="145767"/>
                </a:lnTo>
                <a:lnTo>
                  <a:pt x="516295" y="138445"/>
                </a:lnTo>
                <a:lnTo>
                  <a:pt x="521362" y="135159"/>
                </a:lnTo>
                <a:lnTo>
                  <a:pt x="529531" y="126428"/>
                </a:lnTo>
                <a:lnTo>
                  <a:pt x="539486" y="113342"/>
                </a:lnTo>
                <a:lnTo>
                  <a:pt x="542537" y="109851"/>
                </a:lnTo>
                <a:lnTo>
                  <a:pt x="544571" y="106572"/>
                </a:lnTo>
                <a:lnTo>
                  <a:pt x="548387" y="97405"/>
                </a:lnTo>
                <a:lnTo>
                  <a:pt x="554174" y="88656"/>
                </a:lnTo>
                <a:lnTo>
                  <a:pt x="555862" y="82900"/>
                </a:lnTo>
                <a:lnTo>
                  <a:pt x="557265" y="80984"/>
                </a:lnTo>
                <a:lnTo>
                  <a:pt x="559153" y="79707"/>
                </a:lnTo>
                <a:lnTo>
                  <a:pt x="561363" y="78855"/>
                </a:lnTo>
                <a:lnTo>
                  <a:pt x="571755" y="71597"/>
                </a:lnTo>
                <a:lnTo>
                  <a:pt x="577328" y="69921"/>
                </a:lnTo>
                <a:lnTo>
                  <a:pt x="579196" y="68521"/>
                </a:lnTo>
                <a:lnTo>
                  <a:pt x="580441" y="66636"/>
                </a:lnTo>
                <a:lnTo>
                  <a:pt x="581270" y="64426"/>
                </a:lnTo>
                <a:lnTo>
                  <a:pt x="582776" y="62953"/>
                </a:lnTo>
                <a:lnTo>
                  <a:pt x="584733" y="61971"/>
                </a:lnTo>
                <a:lnTo>
                  <a:pt x="586989" y="61317"/>
                </a:lnTo>
                <a:lnTo>
                  <a:pt x="588494" y="59928"/>
                </a:lnTo>
                <a:lnTo>
                  <a:pt x="589497" y="58049"/>
                </a:lnTo>
                <a:lnTo>
                  <a:pt x="590165" y="55844"/>
                </a:lnTo>
                <a:lnTo>
                  <a:pt x="593448" y="50854"/>
                </a:lnTo>
                <a:lnTo>
                  <a:pt x="595657" y="48190"/>
                </a:lnTo>
                <a:lnTo>
                  <a:pt x="598082" y="46414"/>
                </a:lnTo>
                <a:lnTo>
                  <a:pt x="606046" y="42962"/>
                </a:lnTo>
                <a:lnTo>
                  <a:pt x="614438" y="37283"/>
                </a:lnTo>
                <a:lnTo>
                  <a:pt x="620111" y="35619"/>
                </a:lnTo>
                <a:lnTo>
                  <a:pt x="622005" y="34224"/>
                </a:lnTo>
                <a:lnTo>
                  <a:pt x="623267" y="32341"/>
                </a:lnTo>
                <a:lnTo>
                  <a:pt x="624109" y="30133"/>
                </a:lnTo>
                <a:lnTo>
                  <a:pt x="629845" y="22475"/>
                </a:lnTo>
                <a:lnTo>
                  <a:pt x="632304" y="20698"/>
                </a:lnTo>
                <a:lnTo>
                  <a:pt x="640316" y="17245"/>
                </a:lnTo>
                <a:lnTo>
                  <a:pt x="648722" y="11566"/>
                </a:lnTo>
                <a:lnTo>
                  <a:pt x="654399" y="9902"/>
                </a:lnTo>
                <a:lnTo>
                  <a:pt x="656293" y="8506"/>
                </a:lnTo>
                <a:lnTo>
                  <a:pt x="657556" y="6624"/>
                </a:lnTo>
                <a:lnTo>
                  <a:pt x="66008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906" r="2340"/>
          <a:stretch>
            <a:fillRect/>
          </a:stretch>
        </p:blipFill>
        <p:spPr bwMode="auto">
          <a:xfrm>
            <a:off x="228600" y="762000"/>
            <a:ext cx="8768906" cy="566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35"/>
          <p:cNvSpPr/>
          <p:nvPr/>
        </p:nvSpPr>
        <p:spPr>
          <a:xfrm>
            <a:off x="3546436" y="6174204"/>
            <a:ext cx="14572" cy="4583"/>
          </a:xfrm>
          <a:custGeom>
            <a:avLst/>
            <a:gdLst/>
            <a:ahLst/>
            <a:cxnLst/>
            <a:rect l="0" t="0" r="0" b="0"/>
            <a:pathLst>
              <a:path w="14572" h="4583">
                <a:moveTo>
                  <a:pt x="0" y="0"/>
                </a:moveTo>
                <a:lnTo>
                  <a:pt x="2651" y="2099"/>
                </a:lnTo>
                <a:lnTo>
                  <a:pt x="5484" y="3589"/>
                </a:lnTo>
                <a:lnTo>
                  <a:pt x="8326" y="4582"/>
                </a:lnTo>
                <a:lnTo>
                  <a:pt x="12125" y="3339"/>
                </a:lnTo>
                <a:lnTo>
                  <a:pt x="14571" y="15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6"/>
          <p:cNvSpPr/>
          <p:nvPr/>
        </p:nvSpPr>
        <p:spPr>
          <a:xfrm>
            <a:off x="3577589" y="616362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7"/>
          <p:cNvSpPr/>
          <p:nvPr/>
        </p:nvSpPr>
        <p:spPr>
          <a:xfrm>
            <a:off x="3380422" y="5692175"/>
            <a:ext cx="4509007" cy="565748"/>
          </a:xfrm>
          <a:custGeom>
            <a:avLst/>
            <a:gdLst/>
            <a:ahLst/>
            <a:cxnLst/>
            <a:rect l="0" t="0" r="0" b="0"/>
            <a:pathLst>
              <a:path w="4509007" h="565748">
                <a:moveTo>
                  <a:pt x="162878" y="128552"/>
                </a:moveTo>
                <a:lnTo>
                  <a:pt x="162878" y="148704"/>
                </a:lnTo>
                <a:lnTo>
                  <a:pt x="161925" y="151511"/>
                </a:lnTo>
                <a:lnTo>
                  <a:pt x="158327" y="157171"/>
                </a:lnTo>
                <a:lnTo>
                  <a:pt x="156092" y="165402"/>
                </a:lnTo>
                <a:lnTo>
                  <a:pt x="155496" y="170264"/>
                </a:lnTo>
                <a:lnTo>
                  <a:pt x="154147" y="174457"/>
                </a:lnTo>
                <a:lnTo>
                  <a:pt x="148649" y="185863"/>
                </a:lnTo>
                <a:lnTo>
                  <a:pt x="146597" y="200884"/>
                </a:lnTo>
                <a:lnTo>
                  <a:pt x="145989" y="217400"/>
                </a:lnTo>
                <a:lnTo>
                  <a:pt x="145755" y="252401"/>
                </a:lnTo>
                <a:lnTo>
                  <a:pt x="145732" y="377542"/>
                </a:lnTo>
                <a:lnTo>
                  <a:pt x="148273" y="391932"/>
                </a:lnTo>
                <a:lnTo>
                  <a:pt x="152576" y="404677"/>
                </a:lnTo>
                <a:lnTo>
                  <a:pt x="157664" y="416692"/>
                </a:lnTo>
                <a:lnTo>
                  <a:pt x="160561" y="428382"/>
                </a:lnTo>
                <a:lnTo>
                  <a:pt x="161333" y="434166"/>
                </a:lnTo>
                <a:lnTo>
                  <a:pt x="167271" y="448213"/>
                </a:lnTo>
                <a:lnTo>
                  <a:pt x="175308" y="463029"/>
                </a:lnTo>
                <a:lnTo>
                  <a:pt x="182055" y="475964"/>
                </a:lnTo>
                <a:lnTo>
                  <a:pt x="187092" y="481127"/>
                </a:lnTo>
                <a:lnTo>
                  <a:pt x="200309" y="489405"/>
                </a:lnTo>
                <a:lnTo>
                  <a:pt x="205930" y="494851"/>
                </a:lnTo>
                <a:lnTo>
                  <a:pt x="214714" y="508522"/>
                </a:lnTo>
                <a:lnTo>
                  <a:pt x="219343" y="513310"/>
                </a:lnTo>
                <a:lnTo>
                  <a:pt x="224334" y="516503"/>
                </a:lnTo>
                <a:lnTo>
                  <a:pt x="242999" y="526076"/>
                </a:lnTo>
                <a:lnTo>
                  <a:pt x="266627" y="538437"/>
                </a:lnTo>
                <a:lnTo>
                  <a:pt x="282331" y="544086"/>
                </a:lnTo>
                <a:lnTo>
                  <a:pt x="344206" y="555126"/>
                </a:lnTo>
                <a:lnTo>
                  <a:pt x="476295" y="565167"/>
                </a:lnTo>
                <a:lnTo>
                  <a:pt x="756247" y="565747"/>
                </a:lnTo>
                <a:lnTo>
                  <a:pt x="880673" y="552179"/>
                </a:lnTo>
                <a:lnTo>
                  <a:pt x="1045362" y="542133"/>
                </a:lnTo>
                <a:lnTo>
                  <a:pt x="1160050" y="535896"/>
                </a:lnTo>
                <a:lnTo>
                  <a:pt x="1287162" y="532336"/>
                </a:lnTo>
                <a:lnTo>
                  <a:pt x="1920107" y="531461"/>
                </a:lnTo>
                <a:lnTo>
                  <a:pt x="2207539" y="538841"/>
                </a:lnTo>
                <a:lnTo>
                  <a:pt x="3852320" y="540032"/>
                </a:lnTo>
                <a:lnTo>
                  <a:pt x="3983051" y="528101"/>
                </a:lnTo>
                <a:lnTo>
                  <a:pt x="4047324" y="511182"/>
                </a:lnTo>
                <a:lnTo>
                  <a:pt x="4089515" y="498887"/>
                </a:lnTo>
                <a:lnTo>
                  <a:pt x="4122865" y="478946"/>
                </a:lnTo>
                <a:lnTo>
                  <a:pt x="4160158" y="461502"/>
                </a:lnTo>
                <a:lnTo>
                  <a:pt x="4192057" y="447973"/>
                </a:lnTo>
                <a:lnTo>
                  <a:pt x="4217399" y="434347"/>
                </a:lnTo>
                <a:lnTo>
                  <a:pt x="4239457" y="418766"/>
                </a:lnTo>
                <a:lnTo>
                  <a:pt x="4259738" y="403269"/>
                </a:lnTo>
                <a:lnTo>
                  <a:pt x="4281452" y="390031"/>
                </a:lnTo>
                <a:lnTo>
                  <a:pt x="4298723" y="372717"/>
                </a:lnTo>
                <a:lnTo>
                  <a:pt x="4305995" y="362767"/>
                </a:lnTo>
                <a:lnTo>
                  <a:pt x="4314654" y="353275"/>
                </a:lnTo>
                <a:lnTo>
                  <a:pt x="4324236" y="344090"/>
                </a:lnTo>
                <a:lnTo>
                  <a:pt x="4334434" y="335109"/>
                </a:lnTo>
                <a:lnTo>
                  <a:pt x="4350845" y="317510"/>
                </a:lnTo>
                <a:lnTo>
                  <a:pt x="4357888" y="308817"/>
                </a:lnTo>
                <a:lnTo>
                  <a:pt x="4375875" y="294077"/>
                </a:lnTo>
                <a:lnTo>
                  <a:pt x="4395616" y="280224"/>
                </a:lnTo>
                <a:lnTo>
                  <a:pt x="4422795" y="257312"/>
                </a:lnTo>
                <a:lnTo>
                  <a:pt x="4440282" y="244199"/>
                </a:lnTo>
                <a:lnTo>
                  <a:pt x="4455039" y="229480"/>
                </a:lnTo>
                <a:lnTo>
                  <a:pt x="4466995" y="215319"/>
                </a:lnTo>
                <a:lnTo>
                  <a:pt x="4480033" y="201992"/>
                </a:lnTo>
                <a:lnTo>
                  <a:pt x="4490169" y="195164"/>
                </a:lnTo>
                <a:lnTo>
                  <a:pt x="4493633" y="191058"/>
                </a:lnTo>
                <a:lnTo>
                  <a:pt x="4495943" y="186415"/>
                </a:lnTo>
                <a:lnTo>
                  <a:pt x="4499462" y="177129"/>
                </a:lnTo>
                <a:lnTo>
                  <a:pt x="4505846" y="166546"/>
                </a:lnTo>
                <a:lnTo>
                  <a:pt x="4507673" y="160361"/>
                </a:lnTo>
                <a:lnTo>
                  <a:pt x="4509006" y="142873"/>
                </a:lnTo>
                <a:lnTo>
                  <a:pt x="4508097" y="140005"/>
                </a:lnTo>
                <a:lnTo>
                  <a:pt x="4504547" y="134277"/>
                </a:lnTo>
                <a:lnTo>
                  <a:pt x="4497192" y="125698"/>
                </a:lnTo>
                <a:lnTo>
                  <a:pt x="4473134" y="108550"/>
                </a:lnTo>
                <a:lnTo>
                  <a:pt x="4447097" y="97120"/>
                </a:lnTo>
                <a:lnTo>
                  <a:pt x="4401447" y="82832"/>
                </a:lnTo>
                <a:lnTo>
                  <a:pt x="4342660" y="65511"/>
                </a:lnTo>
                <a:lnTo>
                  <a:pt x="4265290" y="49390"/>
                </a:lnTo>
                <a:lnTo>
                  <a:pt x="4181463" y="32693"/>
                </a:lnTo>
                <a:lnTo>
                  <a:pt x="4048414" y="17280"/>
                </a:lnTo>
                <a:lnTo>
                  <a:pt x="3934681" y="10264"/>
                </a:lnTo>
                <a:lnTo>
                  <a:pt x="3822152" y="2987"/>
                </a:lnTo>
                <a:lnTo>
                  <a:pt x="3700441" y="562"/>
                </a:lnTo>
                <a:lnTo>
                  <a:pt x="3488364" y="0"/>
                </a:lnTo>
                <a:lnTo>
                  <a:pt x="3358599" y="6816"/>
                </a:lnTo>
                <a:lnTo>
                  <a:pt x="3188730" y="20117"/>
                </a:lnTo>
                <a:lnTo>
                  <a:pt x="3090580" y="33135"/>
                </a:lnTo>
                <a:lnTo>
                  <a:pt x="2999692" y="49057"/>
                </a:lnTo>
                <a:lnTo>
                  <a:pt x="2818877" y="82877"/>
                </a:lnTo>
                <a:lnTo>
                  <a:pt x="2763499" y="96822"/>
                </a:lnTo>
                <a:lnTo>
                  <a:pt x="2709359" y="110640"/>
                </a:lnTo>
                <a:lnTo>
                  <a:pt x="2599532" y="127272"/>
                </a:lnTo>
                <a:lnTo>
                  <a:pt x="2475996" y="136780"/>
                </a:lnTo>
                <a:lnTo>
                  <a:pt x="2337558" y="144789"/>
                </a:lnTo>
                <a:lnTo>
                  <a:pt x="2171043" y="145662"/>
                </a:lnTo>
                <a:lnTo>
                  <a:pt x="2048835" y="156652"/>
                </a:lnTo>
                <a:lnTo>
                  <a:pt x="2023641" y="161620"/>
                </a:lnTo>
                <a:lnTo>
                  <a:pt x="1994546" y="165221"/>
                </a:lnTo>
                <a:lnTo>
                  <a:pt x="1978982" y="168662"/>
                </a:lnTo>
                <a:lnTo>
                  <a:pt x="1850439" y="171367"/>
                </a:lnTo>
                <a:lnTo>
                  <a:pt x="1715091" y="164031"/>
                </a:lnTo>
                <a:lnTo>
                  <a:pt x="1591931" y="155566"/>
                </a:lnTo>
                <a:lnTo>
                  <a:pt x="1459595" y="154320"/>
                </a:lnTo>
                <a:lnTo>
                  <a:pt x="830338" y="154270"/>
                </a:lnTo>
                <a:lnTo>
                  <a:pt x="744852" y="171337"/>
                </a:lnTo>
                <a:lnTo>
                  <a:pt x="704685" y="184144"/>
                </a:lnTo>
                <a:lnTo>
                  <a:pt x="686405" y="194764"/>
                </a:lnTo>
                <a:lnTo>
                  <a:pt x="679401" y="196079"/>
                </a:lnTo>
                <a:lnTo>
                  <a:pt x="669939" y="196664"/>
                </a:lnTo>
                <a:lnTo>
                  <a:pt x="665701" y="197772"/>
                </a:lnTo>
                <a:lnTo>
                  <a:pt x="652056" y="203856"/>
                </a:lnTo>
                <a:lnTo>
                  <a:pt x="649016" y="204472"/>
                </a:lnTo>
                <a:lnTo>
                  <a:pt x="643099" y="207697"/>
                </a:lnTo>
                <a:lnTo>
                  <a:pt x="640188" y="209890"/>
                </a:lnTo>
                <a:lnTo>
                  <a:pt x="634413" y="212328"/>
                </a:lnTo>
                <a:lnTo>
                  <a:pt x="625807" y="213699"/>
                </a:lnTo>
                <a:lnTo>
                  <a:pt x="512984" y="214277"/>
                </a:lnTo>
                <a:lnTo>
                  <a:pt x="408088" y="199096"/>
                </a:lnTo>
                <a:lnTo>
                  <a:pt x="353472" y="190136"/>
                </a:lnTo>
                <a:lnTo>
                  <a:pt x="215448" y="181191"/>
                </a:lnTo>
                <a:lnTo>
                  <a:pt x="157371" y="177606"/>
                </a:lnTo>
                <a:lnTo>
                  <a:pt x="120620" y="172637"/>
                </a:lnTo>
                <a:lnTo>
                  <a:pt x="93641" y="170703"/>
                </a:lnTo>
                <a:lnTo>
                  <a:pt x="80556" y="165595"/>
                </a:lnTo>
                <a:lnTo>
                  <a:pt x="65990" y="162705"/>
                </a:lnTo>
                <a:lnTo>
                  <a:pt x="52052" y="156218"/>
                </a:lnTo>
                <a:lnTo>
                  <a:pt x="40127" y="154655"/>
                </a:lnTo>
                <a:lnTo>
                  <a:pt x="6071" y="154280"/>
                </a:lnTo>
                <a:lnTo>
                  <a:pt x="4048" y="153324"/>
                </a:lnTo>
                <a:lnTo>
                  <a:pt x="2699" y="151734"/>
                </a:lnTo>
                <a:lnTo>
                  <a:pt x="0" y="1456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"/>
          <p:cNvSpPr/>
          <p:nvPr/>
        </p:nvSpPr>
        <p:spPr>
          <a:xfrm>
            <a:off x="5943600" y="882967"/>
            <a:ext cx="8573" cy="291466"/>
          </a:xfrm>
          <a:custGeom>
            <a:avLst/>
            <a:gdLst/>
            <a:ahLst/>
            <a:cxnLst/>
            <a:rect l="0" t="0" r="0" b="0"/>
            <a:pathLst>
              <a:path w="8573" h="291466">
                <a:moveTo>
                  <a:pt x="0" y="0"/>
                </a:moveTo>
                <a:lnTo>
                  <a:pt x="0" y="285719"/>
                </a:lnTo>
                <a:lnTo>
                  <a:pt x="952" y="287634"/>
                </a:lnTo>
                <a:lnTo>
                  <a:pt x="2540" y="288911"/>
                </a:lnTo>
                <a:lnTo>
                  <a:pt x="8572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9"/>
          <p:cNvSpPr/>
          <p:nvPr/>
        </p:nvSpPr>
        <p:spPr>
          <a:xfrm>
            <a:off x="6046470" y="857250"/>
            <a:ext cx="136776" cy="274320"/>
          </a:xfrm>
          <a:custGeom>
            <a:avLst/>
            <a:gdLst/>
            <a:ahLst/>
            <a:cxnLst/>
            <a:rect l="0" t="0" r="0" b="0"/>
            <a:pathLst>
              <a:path w="136776" h="274320">
                <a:moveTo>
                  <a:pt x="34289" y="0"/>
                </a:moveTo>
                <a:lnTo>
                  <a:pt x="34289" y="11931"/>
                </a:lnTo>
                <a:lnTo>
                  <a:pt x="33337" y="13669"/>
                </a:lnTo>
                <a:lnTo>
                  <a:pt x="31750" y="14828"/>
                </a:lnTo>
                <a:lnTo>
                  <a:pt x="29739" y="15600"/>
                </a:lnTo>
                <a:lnTo>
                  <a:pt x="28398" y="18020"/>
                </a:lnTo>
                <a:lnTo>
                  <a:pt x="26908" y="25789"/>
                </a:lnTo>
                <a:lnTo>
                  <a:pt x="23707" y="33051"/>
                </a:lnTo>
                <a:lnTo>
                  <a:pt x="21519" y="36322"/>
                </a:lnTo>
                <a:lnTo>
                  <a:pt x="20061" y="40407"/>
                </a:lnTo>
                <a:lnTo>
                  <a:pt x="19089" y="45035"/>
                </a:lnTo>
                <a:lnTo>
                  <a:pt x="18441" y="50026"/>
                </a:lnTo>
                <a:lnTo>
                  <a:pt x="17721" y="58111"/>
                </a:lnTo>
                <a:lnTo>
                  <a:pt x="17401" y="64879"/>
                </a:lnTo>
                <a:lnTo>
                  <a:pt x="17259" y="71063"/>
                </a:lnTo>
                <a:lnTo>
                  <a:pt x="14655" y="79526"/>
                </a:lnTo>
                <a:lnTo>
                  <a:pt x="12627" y="84449"/>
                </a:lnTo>
                <a:lnTo>
                  <a:pt x="10375" y="92460"/>
                </a:lnTo>
                <a:lnTo>
                  <a:pt x="9774" y="95930"/>
                </a:lnTo>
                <a:lnTo>
                  <a:pt x="6567" y="102325"/>
                </a:lnTo>
                <a:lnTo>
                  <a:pt x="4377" y="105364"/>
                </a:lnTo>
                <a:lnTo>
                  <a:pt x="1945" y="113821"/>
                </a:lnTo>
                <a:lnTo>
                  <a:pt x="1297" y="118743"/>
                </a:lnTo>
                <a:lnTo>
                  <a:pt x="864" y="123929"/>
                </a:lnTo>
                <a:lnTo>
                  <a:pt x="576" y="129292"/>
                </a:lnTo>
                <a:lnTo>
                  <a:pt x="170" y="143401"/>
                </a:lnTo>
                <a:lnTo>
                  <a:pt x="15" y="165212"/>
                </a:lnTo>
                <a:lnTo>
                  <a:pt x="0" y="234281"/>
                </a:lnTo>
                <a:lnTo>
                  <a:pt x="952" y="237149"/>
                </a:lnTo>
                <a:lnTo>
                  <a:pt x="4550" y="242877"/>
                </a:lnTo>
                <a:lnTo>
                  <a:pt x="6785" y="248598"/>
                </a:lnTo>
                <a:lnTo>
                  <a:pt x="7381" y="251457"/>
                </a:lnTo>
                <a:lnTo>
                  <a:pt x="10583" y="257173"/>
                </a:lnTo>
                <a:lnTo>
                  <a:pt x="12770" y="260031"/>
                </a:lnTo>
                <a:lnTo>
                  <a:pt x="15181" y="261937"/>
                </a:lnTo>
                <a:lnTo>
                  <a:pt x="17740" y="263207"/>
                </a:lnTo>
                <a:lnTo>
                  <a:pt x="20399" y="264053"/>
                </a:lnTo>
                <a:lnTo>
                  <a:pt x="23125" y="264618"/>
                </a:lnTo>
                <a:lnTo>
                  <a:pt x="25894" y="264994"/>
                </a:lnTo>
                <a:lnTo>
                  <a:pt x="28692" y="265245"/>
                </a:lnTo>
                <a:lnTo>
                  <a:pt x="30558" y="266365"/>
                </a:lnTo>
                <a:lnTo>
                  <a:pt x="31802" y="268064"/>
                </a:lnTo>
                <a:lnTo>
                  <a:pt x="32631" y="270149"/>
                </a:lnTo>
                <a:lnTo>
                  <a:pt x="34136" y="271539"/>
                </a:lnTo>
                <a:lnTo>
                  <a:pt x="36092" y="272466"/>
                </a:lnTo>
                <a:lnTo>
                  <a:pt x="38349" y="273084"/>
                </a:lnTo>
                <a:lnTo>
                  <a:pt x="40806" y="273496"/>
                </a:lnTo>
                <a:lnTo>
                  <a:pt x="43396" y="273770"/>
                </a:lnTo>
                <a:lnTo>
                  <a:pt x="46075" y="273953"/>
                </a:lnTo>
                <a:lnTo>
                  <a:pt x="49767" y="274075"/>
                </a:lnTo>
                <a:lnTo>
                  <a:pt x="70277" y="274288"/>
                </a:lnTo>
                <a:lnTo>
                  <a:pt x="97125" y="274319"/>
                </a:lnTo>
                <a:lnTo>
                  <a:pt x="99040" y="273366"/>
                </a:lnTo>
                <a:lnTo>
                  <a:pt x="100316" y="271779"/>
                </a:lnTo>
                <a:lnTo>
                  <a:pt x="101167" y="269768"/>
                </a:lnTo>
                <a:lnTo>
                  <a:pt x="102365" y="262388"/>
                </a:lnTo>
                <a:lnTo>
                  <a:pt x="103486" y="260650"/>
                </a:lnTo>
                <a:lnTo>
                  <a:pt x="105185" y="259492"/>
                </a:lnTo>
                <a:lnTo>
                  <a:pt x="107271" y="258719"/>
                </a:lnTo>
                <a:lnTo>
                  <a:pt x="108661" y="257252"/>
                </a:lnTo>
                <a:lnTo>
                  <a:pt x="109588" y="255321"/>
                </a:lnTo>
                <a:lnTo>
                  <a:pt x="110206" y="253081"/>
                </a:lnTo>
                <a:lnTo>
                  <a:pt x="111571" y="251588"/>
                </a:lnTo>
                <a:lnTo>
                  <a:pt x="113433" y="250593"/>
                </a:lnTo>
                <a:lnTo>
                  <a:pt x="115627" y="249929"/>
                </a:lnTo>
                <a:lnTo>
                  <a:pt x="117089" y="248534"/>
                </a:lnTo>
                <a:lnTo>
                  <a:pt x="118064" y="246652"/>
                </a:lnTo>
                <a:lnTo>
                  <a:pt x="119148" y="242020"/>
                </a:lnTo>
                <a:lnTo>
                  <a:pt x="119629" y="236787"/>
                </a:lnTo>
                <a:lnTo>
                  <a:pt x="120710" y="234058"/>
                </a:lnTo>
                <a:lnTo>
                  <a:pt x="124451" y="228485"/>
                </a:lnTo>
                <a:lnTo>
                  <a:pt x="126749" y="222834"/>
                </a:lnTo>
                <a:lnTo>
                  <a:pt x="127362" y="219993"/>
                </a:lnTo>
                <a:lnTo>
                  <a:pt x="128722" y="218099"/>
                </a:lnTo>
                <a:lnTo>
                  <a:pt x="130583" y="216837"/>
                </a:lnTo>
                <a:lnTo>
                  <a:pt x="132775" y="215995"/>
                </a:lnTo>
                <a:lnTo>
                  <a:pt x="134236" y="214482"/>
                </a:lnTo>
                <a:lnTo>
                  <a:pt x="135211" y="212520"/>
                </a:lnTo>
                <a:lnTo>
                  <a:pt x="136294" y="207801"/>
                </a:lnTo>
                <a:lnTo>
                  <a:pt x="136775" y="202528"/>
                </a:lnTo>
                <a:lnTo>
                  <a:pt x="135950" y="200741"/>
                </a:lnTo>
                <a:lnTo>
                  <a:pt x="134449" y="199550"/>
                </a:lnTo>
                <a:lnTo>
                  <a:pt x="132495" y="198755"/>
                </a:lnTo>
                <a:lnTo>
                  <a:pt x="131192" y="197274"/>
                </a:lnTo>
                <a:lnTo>
                  <a:pt x="130324" y="195333"/>
                </a:lnTo>
                <a:lnTo>
                  <a:pt x="129745" y="193087"/>
                </a:lnTo>
                <a:lnTo>
                  <a:pt x="128406" y="191589"/>
                </a:lnTo>
                <a:lnTo>
                  <a:pt x="126562" y="190591"/>
                </a:lnTo>
                <a:lnTo>
                  <a:pt x="124379" y="189926"/>
                </a:lnTo>
                <a:lnTo>
                  <a:pt x="121972" y="189482"/>
                </a:lnTo>
                <a:lnTo>
                  <a:pt x="119414" y="189186"/>
                </a:lnTo>
                <a:lnTo>
                  <a:pt x="116757" y="188989"/>
                </a:lnTo>
                <a:lnTo>
                  <a:pt x="114985" y="187905"/>
                </a:lnTo>
                <a:lnTo>
                  <a:pt x="113804" y="186230"/>
                </a:lnTo>
                <a:lnTo>
                  <a:pt x="113017" y="184161"/>
                </a:lnTo>
                <a:lnTo>
                  <a:pt x="111539" y="182781"/>
                </a:lnTo>
                <a:lnTo>
                  <a:pt x="109602" y="181861"/>
                </a:lnTo>
                <a:lnTo>
                  <a:pt x="107358" y="181248"/>
                </a:lnTo>
                <a:lnTo>
                  <a:pt x="104909" y="180840"/>
                </a:lnTo>
                <a:lnTo>
                  <a:pt x="102324" y="180567"/>
                </a:lnTo>
                <a:lnTo>
                  <a:pt x="99649" y="180385"/>
                </a:lnTo>
                <a:lnTo>
                  <a:pt x="97865" y="181217"/>
                </a:lnTo>
                <a:lnTo>
                  <a:pt x="96675" y="182724"/>
                </a:lnTo>
                <a:lnTo>
                  <a:pt x="95883" y="184680"/>
                </a:lnTo>
                <a:lnTo>
                  <a:pt x="94402" y="185985"/>
                </a:lnTo>
                <a:lnTo>
                  <a:pt x="92462" y="186855"/>
                </a:lnTo>
                <a:lnTo>
                  <a:pt x="90216" y="187435"/>
                </a:lnTo>
                <a:lnTo>
                  <a:pt x="88719" y="188774"/>
                </a:lnTo>
                <a:lnTo>
                  <a:pt x="87721" y="190619"/>
                </a:lnTo>
                <a:lnTo>
                  <a:pt x="86612" y="195209"/>
                </a:lnTo>
                <a:lnTo>
                  <a:pt x="86119" y="200424"/>
                </a:lnTo>
                <a:lnTo>
                  <a:pt x="85035" y="202196"/>
                </a:lnTo>
                <a:lnTo>
                  <a:pt x="83360" y="203377"/>
                </a:lnTo>
                <a:lnTo>
                  <a:pt x="81291" y="204165"/>
                </a:lnTo>
                <a:lnTo>
                  <a:pt x="79911" y="205642"/>
                </a:lnTo>
                <a:lnTo>
                  <a:pt x="78992" y="207580"/>
                </a:lnTo>
                <a:lnTo>
                  <a:pt x="77970" y="212272"/>
                </a:lnTo>
                <a:lnTo>
                  <a:pt x="77516" y="217533"/>
                </a:lnTo>
                <a:lnTo>
                  <a:pt x="76442" y="219317"/>
                </a:lnTo>
                <a:lnTo>
                  <a:pt x="74773" y="220506"/>
                </a:lnTo>
                <a:lnTo>
                  <a:pt x="72709" y="221299"/>
                </a:lnTo>
                <a:lnTo>
                  <a:pt x="71333" y="222780"/>
                </a:lnTo>
                <a:lnTo>
                  <a:pt x="70415" y="224720"/>
                </a:lnTo>
                <a:lnTo>
                  <a:pt x="69395" y="229415"/>
                </a:lnTo>
                <a:lnTo>
                  <a:pt x="68821" y="237414"/>
                </a:lnTo>
                <a:lnTo>
                  <a:pt x="68651" y="245816"/>
                </a:lnTo>
                <a:lnTo>
                  <a:pt x="68580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"/>
          <p:cNvSpPr/>
          <p:nvPr/>
        </p:nvSpPr>
        <p:spPr>
          <a:xfrm>
            <a:off x="6209348" y="814387"/>
            <a:ext cx="171450" cy="317183"/>
          </a:xfrm>
          <a:custGeom>
            <a:avLst/>
            <a:gdLst/>
            <a:ahLst/>
            <a:cxnLst/>
            <a:rect l="0" t="0" r="0" b="0"/>
            <a:pathLst>
              <a:path w="171450" h="317183">
                <a:moveTo>
                  <a:pt x="171449" y="0"/>
                </a:moveTo>
                <a:lnTo>
                  <a:pt x="151298" y="0"/>
                </a:lnTo>
                <a:lnTo>
                  <a:pt x="147538" y="953"/>
                </a:lnTo>
                <a:lnTo>
                  <a:pt x="143126" y="2540"/>
                </a:lnTo>
                <a:lnTo>
                  <a:pt x="138279" y="4551"/>
                </a:lnTo>
                <a:lnTo>
                  <a:pt x="134096" y="5891"/>
                </a:lnTo>
                <a:lnTo>
                  <a:pt x="130354" y="6785"/>
                </a:lnTo>
                <a:lnTo>
                  <a:pt x="126907" y="7381"/>
                </a:lnTo>
                <a:lnTo>
                  <a:pt x="123657" y="7778"/>
                </a:lnTo>
                <a:lnTo>
                  <a:pt x="120538" y="8043"/>
                </a:lnTo>
                <a:lnTo>
                  <a:pt x="117506" y="8219"/>
                </a:lnTo>
                <a:lnTo>
                  <a:pt x="113580" y="9290"/>
                </a:lnTo>
                <a:lnTo>
                  <a:pt x="109057" y="10956"/>
                </a:lnTo>
                <a:lnTo>
                  <a:pt x="104137" y="13019"/>
                </a:lnTo>
                <a:lnTo>
                  <a:pt x="99904" y="14394"/>
                </a:lnTo>
                <a:lnTo>
                  <a:pt x="96130" y="15311"/>
                </a:lnTo>
                <a:lnTo>
                  <a:pt x="92661" y="15922"/>
                </a:lnTo>
                <a:lnTo>
                  <a:pt x="89396" y="16330"/>
                </a:lnTo>
                <a:lnTo>
                  <a:pt x="86267" y="16602"/>
                </a:lnTo>
                <a:lnTo>
                  <a:pt x="83229" y="16783"/>
                </a:lnTo>
                <a:lnTo>
                  <a:pt x="81203" y="17856"/>
                </a:lnTo>
                <a:lnTo>
                  <a:pt x="79852" y="19524"/>
                </a:lnTo>
                <a:lnTo>
                  <a:pt x="78953" y="21589"/>
                </a:lnTo>
                <a:lnTo>
                  <a:pt x="77400" y="22965"/>
                </a:lnTo>
                <a:lnTo>
                  <a:pt x="75412" y="23882"/>
                </a:lnTo>
                <a:lnTo>
                  <a:pt x="70664" y="24902"/>
                </a:lnTo>
                <a:lnTo>
                  <a:pt x="65378" y="25355"/>
                </a:lnTo>
                <a:lnTo>
                  <a:pt x="63588" y="26428"/>
                </a:lnTo>
                <a:lnTo>
                  <a:pt x="62394" y="28096"/>
                </a:lnTo>
                <a:lnTo>
                  <a:pt x="61598" y="30161"/>
                </a:lnTo>
                <a:lnTo>
                  <a:pt x="60115" y="31537"/>
                </a:lnTo>
                <a:lnTo>
                  <a:pt x="58174" y="32455"/>
                </a:lnTo>
                <a:lnTo>
                  <a:pt x="53477" y="33474"/>
                </a:lnTo>
                <a:lnTo>
                  <a:pt x="48215" y="33928"/>
                </a:lnTo>
                <a:lnTo>
                  <a:pt x="46431" y="35001"/>
                </a:lnTo>
                <a:lnTo>
                  <a:pt x="45241" y="36669"/>
                </a:lnTo>
                <a:lnTo>
                  <a:pt x="44448" y="38733"/>
                </a:lnTo>
                <a:lnTo>
                  <a:pt x="42967" y="40110"/>
                </a:lnTo>
                <a:lnTo>
                  <a:pt x="41027" y="41027"/>
                </a:lnTo>
                <a:lnTo>
                  <a:pt x="38781" y="41639"/>
                </a:lnTo>
                <a:lnTo>
                  <a:pt x="37283" y="42999"/>
                </a:lnTo>
                <a:lnTo>
                  <a:pt x="36286" y="44859"/>
                </a:lnTo>
                <a:lnTo>
                  <a:pt x="35620" y="47051"/>
                </a:lnTo>
                <a:lnTo>
                  <a:pt x="34224" y="48512"/>
                </a:lnTo>
                <a:lnTo>
                  <a:pt x="32341" y="49487"/>
                </a:lnTo>
                <a:lnTo>
                  <a:pt x="27708" y="50569"/>
                </a:lnTo>
                <a:lnTo>
                  <a:pt x="22474" y="51050"/>
                </a:lnTo>
                <a:lnTo>
                  <a:pt x="19745" y="51178"/>
                </a:lnTo>
                <a:lnTo>
                  <a:pt x="14173" y="51321"/>
                </a:lnTo>
                <a:lnTo>
                  <a:pt x="12305" y="52311"/>
                </a:lnTo>
                <a:lnTo>
                  <a:pt x="11061" y="53924"/>
                </a:lnTo>
                <a:lnTo>
                  <a:pt x="10231" y="55952"/>
                </a:lnTo>
                <a:lnTo>
                  <a:pt x="8725" y="57304"/>
                </a:lnTo>
                <a:lnTo>
                  <a:pt x="6769" y="58205"/>
                </a:lnTo>
                <a:lnTo>
                  <a:pt x="4513" y="58806"/>
                </a:lnTo>
                <a:lnTo>
                  <a:pt x="3008" y="60159"/>
                </a:lnTo>
                <a:lnTo>
                  <a:pt x="2005" y="62013"/>
                </a:lnTo>
                <a:lnTo>
                  <a:pt x="891" y="66614"/>
                </a:lnTo>
                <a:lnTo>
                  <a:pt x="263" y="74559"/>
                </a:lnTo>
                <a:lnTo>
                  <a:pt x="78" y="82946"/>
                </a:lnTo>
                <a:lnTo>
                  <a:pt x="0" y="131092"/>
                </a:lnTo>
                <a:lnTo>
                  <a:pt x="952" y="133115"/>
                </a:lnTo>
                <a:lnTo>
                  <a:pt x="2539" y="134463"/>
                </a:lnTo>
                <a:lnTo>
                  <a:pt x="4550" y="135362"/>
                </a:lnTo>
                <a:lnTo>
                  <a:pt x="5890" y="136914"/>
                </a:lnTo>
                <a:lnTo>
                  <a:pt x="6784" y="138901"/>
                </a:lnTo>
                <a:lnTo>
                  <a:pt x="7777" y="143649"/>
                </a:lnTo>
                <a:lnTo>
                  <a:pt x="8336" y="149772"/>
                </a:lnTo>
                <a:lnTo>
                  <a:pt x="8415" y="149378"/>
                </a:lnTo>
                <a:lnTo>
                  <a:pt x="8467" y="148163"/>
                </a:lnTo>
                <a:lnTo>
                  <a:pt x="9454" y="147353"/>
                </a:lnTo>
                <a:lnTo>
                  <a:pt x="11065" y="146813"/>
                </a:lnTo>
                <a:lnTo>
                  <a:pt x="13091" y="146453"/>
                </a:lnTo>
                <a:lnTo>
                  <a:pt x="14443" y="145260"/>
                </a:lnTo>
                <a:lnTo>
                  <a:pt x="15343" y="143513"/>
                </a:lnTo>
                <a:lnTo>
                  <a:pt x="15944" y="141395"/>
                </a:lnTo>
                <a:lnTo>
                  <a:pt x="17296" y="139983"/>
                </a:lnTo>
                <a:lnTo>
                  <a:pt x="19150" y="139042"/>
                </a:lnTo>
                <a:lnTo>
                  <a:pt x="23751" y="137997"/>
                </a:lnTo>
                <a:lnTo>
                  <a:pt x="28970" y="137532"/>
                </a:lnTo>
                <a:lnTo>
                  <a:pt x="31696" y="137408"/>
                </a:lnTo>
                <a:lnTo>
                  <a:pt x="37264" y="137270"/>
                </a:lnTo>
                <a:lnTo>
                  <a:pt x="39130" y="136281"/>
                </a:lnTo>
                <a:lnTo>
                  <a:pt x="40374" y="134669"/>
                </a:lnTo>
                <a:lnTo>
                  <a:pt x="41203" y="132642"/>
                </a:lnTo>
                <a:lnTo>
                  <a:pt x="42708" y="131290"/>
                </a:lnTo>
                <a:lnTo>
                  <a:pt x="44665" y="130389"/>
                </a:lnTo>
                <a:lnTo>
                  <a:pt x="49378" y="129388"/>
                </a:lnTo>
                <a:lnTo>
                  <a:pt x="54648" y="128943"/>
                </a:lnTo>
                <a:lnTo>
                  <a:pt x="57387" y="128825"/>
                </a:lnTo>
                <a:lnTo>
                  <a:pt x="62970" y="128693"/>
                </a:lnTo>
                <a:lnTo>
                  <a:pt x="105727" y="128588"/>
                </a:lnTo>
                <a:lnTo>
                  <a:pt x="107632" y="129540"/>
                </a:lnTo>
                <a:lnTo>
                  <a:pt x="108902" y="131128"/>
                </a:lnTo>
                <a:lnTo>
                  <a:pt x="109748" y="133138"/>
                </a:lnTo>
                <a:lnTo>
                  <a:pt x="111265" y="134479"/>
                </a:lnTo>
                <a:lnTo>
                  <a:pt x="113229" y="135373"/>
                </a:lnTo>
                <a:lnTo>
                  <a:pt x="115491" y="135968"/>
                </a:lnTo>
                <a:lnTo>
                  <a:pt x="116999" y="137318"/>
                </a:lnTo>
                <a:lnTo>
                  <a:pt x="118004" y="139170"/>
                </a:lnTo>
                <a:lnTo>
                  <a:pt x="118673" y="141358"/>
                </a:lnTo>
                <a:lnTo>
                  <a:pt x="120073" y="142816"/>
                </a:lnTo>
                <a:lnTo>
                  <a:pt x="121958" y="143788"/>
                </a:lnTo>
                <a:lnTo>
                  <a:pt x="124168" y="144436"/>
                </a:lnTo>
                <a:lnTo>
                  <a:pt x="125641" y="145821"/>
                </a:lnTo>
                <a:lnTo>
                  <a:pt x="126623" y="147696"/>
                </a:lnTo>
                <a:lnTo>
                  <a:pt x="127278" y="149899"/>
                </a:lnTo>
                <a:lnTo>
                  <a:pt x="128667" y="151368"/>
                </a:lnTo>
                <a:lnTo>
                  <a:pt x="130545" y="152347"/>
                </a:lnTo>
                <a:lnTo>
                  <a:pt x="132749" y="153000"/>
                </a:lnTo>
                <a:lnTo>
                  <a:pt x="134220" y="154387"/>
                </a:lnTo>
                <a:lnTo>
                  <a:pt x="135199" y="156265"/>
                </a:lnTo>
                <a:lnTo>
                  <a:pt x="135853" y="158469"/>
                </a:lnTo>
                <a:lnTo>
                  <a:pt x="137240" y="159939"/>
                </a:lnTo>
                <a:lnTo>
                  <a:pt x="139119" y="160918"/>
                </a:lnTo>
                <a:lnTo>
                  <a:pt x="141323" y="161571"/>
                </a:lnTo>
                <a:lnTo>
                  <a:pt x="142792" y="162959"/>
                </a:lnTo>
                <a:lnTo>
                  <a:pt x="143772" y="164837"/>
                </a:lnTo>
                <a:lnTo>
                  <a:pt x="144861" y="169463"/>
                </a:lnTo>
                <a:lnTo>
                  <a:pt x="145345" y="174695"/>
                </a:lnTo>
                <a:lnTo>
                  <a:pt x="146426" y="176471"/>
                </a:lnTo>
                <a:lnTo>
                  <a:pt x="148099" y="177655"/>
                </a:lnTo>
                <a:lnTo>
                  <a:pt x="150168" y="178444"/>
                </a:lnTo>
                <a:lnTo>
                  <a:pt x="151547" y="179923"/>
                </a:lnTo>
                <a:lnTo>
                  <a:pt x="152466" y="181861"/>
                </a:lnTo>
                <a:lnTo>
                  <a:pt x="153487" y="186555"/>
                </a:lnTo>
                <a:lnTo>
                  <a:pt x="154062" y="194552"/>
                </a:lnTo>
                <a:lnTo>
                  <a:pt x="154232" y="202954"/>
                </a:lnTo>
                <a:lnTo>
                  <a:pt x="154303" y="234316"/>
                </a:lnTo>
                <a:lnTo>
                  <a:pt x="153351" y="237173"/>
                </a:lnTo>
                <a:lnTo>
                  <a:pt x="148413" y="245745"/>
                </a:lnTo>
                <a:lnTo>
                  <a:pt x="146923" y="251460"/>
                </a:lnTo>
                <a:lnTo>
                  <a:pt x="145574" y="253365"/>
                </a:lnTo>
                <a:lnTo>
                  <a:pt x="143721" y="254635"/>
                </a:lnTo>
                <a:lnTo>
                  <a:pt x="141534" y="255482"/>
                </a:lnTo>
                <a:lnTo>
                  <a:pt x="140076" y="256999"/>
                </a:lnTo>
                <a:lnTo>
                  <a:pt x="139103" y="258962"/>
                </a:lnTo>
                <a:lnTo>
                  <a:pt x="138023" y="263684"/>
                </a:lnTo>
                <a:lnTo>
                  <a:pt x="137543" y="268958"/>
                </a:lnTo>
                <a:lnTo>
                  <a:pt x="136463" y="270745"/>
                </a:lnTo>
                <a:lnTo>
                  <a:pt x="134790" y="271937"/>
                </a:lnTo>
                <a:lnTo>
                  <a:pt x="132722" y="272731"/>
                </a:lnTo>
                <a:lnTo>
                  <a:pt x="131344" y="274213"/>
                </a:lnTo>
                <a:lnTo>
                  <a:pt x="130425" y="276154"/>
                </a:lnTo>
                <a:lnTo>
                  <a:pt x="129403" y="280850"/>
                </a:lnTo>
                <a:lnTo>
                  <a:pt x="128950" y="286112"/>
                </a:lnTo>
                <a:lnTo>
                  <a:pt x="127876" y="287896"/>
                </a:lnTo>
                <a:lnTo>
                  <a:pt x="126208" y="289086"/>
                </a:lnTo>
                <a:lnTo>
                  <a:pt x="121814" y="290408"/>
                </a:lnTo>
                <a:lnTo>
                  <a:pt x="116687" y="290995"/>
                </a:lnTo>
                <a:lnTo>
                  <a:pt x="114938" y="292104"/>
                </a:lnTo>
                <a:lnTo>
                  <a:pt x="113773" y="293796"/>
                </a:lnTo>
                <a:lnTo>
                  <a:pt x="112996" y="295877"/>
                </a:lnTo>
                <a:lnTo>
                  <a:pt x="111525" y="297264"/>
                </a:lnTo>
                <a:lnTo>
                  <a:pt x="109593" y="298188"/>
                </a:lnTo>
                <a:lnTo>
                  <a:pt x="107352" y="298805"/>
                </a:lnTo>
                <a:lnTo>
                  <a:pt x="105857" y="300168"/>
                </a:lnTo>
                <a:lnTo>
                  <a:pt x="104861" y="302030"/>
                </a:lnTo>
                <a:lnTo>
                  <a:pt x="104197" y="304223"/>
                </a:lnTo>
                <a:lnTo>
                  <a:pt x="102802" y="305686"/>
                </a:lnTo>
                <a:lnTo>
                  <a:pt x="100919" y="306660"/>
                </a:lnTo>
                <a:lnTo>
                  <a:pt x="96288" y="307743"/>
                </a:lnTo>
                <a:lnTo>
                  <a:pt x="91054" y="308225"/>
                </a:lnTo>
                <a:lnTo>
                  <a:pt x="88325" y="309306"/>
                </a:lnTo>
                <a:lnTo>
                  <a:pt x="85553" y="310979"/>
                </a:lnTo>
                <a:lnTo>
                  <a:pt x="82753" y="313047"/>
                </a:lnTo>
                <a:lnTo>
                  <a:pt x="79933" y="314425"/>
                </a:lnTo>
                <a:lnTo>
                  <a:pt x="77101" y="315344"/>
                </a:lnTo>
                <a:lnTo>
                  <a:pt x="74260" y="315957"/>
                </a:lnTo>
                <a:lnTo>
                  <a:pt x="71414" y="316366"/>
                </a:lnTo>
                <a:lnTo>
                  <a:pt x="68564" y="316638"/>
                </a:lnTo>
                <a:lnTo>
                  <a:pt x="65712" y="316819"/>
                </a:lnTo>
                <a:lnTo>
                  <a:pt x="62857" y="316941"/>
                </a:lnTo>
                <a:lnTo>
                  <a:pt x="57146" y="317075"/>
                </a:lnTo>
                <a:lnTo>
                  <a:pt x="22859" y="317182"/>
                </a:lnTo>
                <a:lnTo>
                  <a:pt x="20954" y="316229"/>
                </a:lnTo>
                <a:lnTo>
                  <a:pt x="19684" y="314642"/>
                </a:lnTo>
                <a:lnTo>
                  <a:pt x="18837" y="312631"/>
                </a:lnTo>
                <a:lnTo>
                  <a:pt x="17320" y="311291"/>
                </a:lnTo>
                <a:lnTo>
                  <a:pt x="15357" y="310397"/>
                </a:lnTo>
                <a:lnTo>
                  <a:pt x="8572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"/>
          <p:cNvSpPr/>
          <p:nvPr/>
        </p:nvSpPr>
        <p:spPr>
          <a:xfrm>
            <a:off x="6123622" y="1843087"/>
            <a:ext cx="8574" cy="334328"/>
          </a:xfrm>
          <a:custGeom>
            <a:avLst/>
            <a:gdLst/>
            <a:ahLst/>
            <a:cxnLst/>
            <a:rect l="0" t="0" r="0" b="0"/>
            <a:pathLst>
              <a:path w="8574" h="334328">
                <a:moveTo>
                  <a:pt x="0" y="0"/>
                </a:moveTo>
                <a:lnTo>
                  <a:pt x="0" y="267299"/>
                </a:lnTo>
                <a:lnTo>
                  <a:pt x="953" y="270592"/>
                </a:lnTo>
                <a:lnTo>
                  <a:pt x="2540" y="273740"/>
                </a:lnTo>
                <a:lnTo>
                  <a:pt x="4551" y="276791"/>
                </a:lnTo>
                <a:lnTo>
                  <a:pt x="5891" y="280730"/>
                </a:lnTo>
                <a:lnTo>
                  <a:pt x="6785" y="285261"/>
                </a:lnTo>
                <a:lnTo>
                  <a:pt x="7381" y="290186"/>
                </a:lnTo>
                <a:lnTo>
                  <a:pt x="7778" y="294423"/>
                </a:lnTo>
                <a:lnTo>
                  <a:pt x="8043" y="298199"/>
                </a:lnTo>
                <a:lnTo>
                  <a:pt x="8219" y="301670"/>
                </a:lnTo>
                <a:lnTo>
                  <a:pt x="8468" y="311104"/>
                </a:lnTo>
                <a:lnTo>
                  <a:pt x="8573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2"/>
          <p:cNvSpPr/>
          <p:nvPr/>
        </p:nvSpPr>
        <p:spPr>
          <a:xfrm>
            <a:off x="6217920" y="1860232"/>
            <a:ext cx="196780" cy="308248"/>
          </a:xfrm>
          <a:custGeom>
            <a:avLst/>
            <a:gdLst/>
            <a:ahLst/>
            <a:cxnLst/>
            <a:rect l="0" t="0" r="0" b="0"/>
            <a:pathLst>
              <a:path w="196780" h="308248">
                <a:moveTo>
                  <a:pt x="34289" y="0"/>
                </a:moveTo>
                <a:lnTo>
                  <a:pt x="34289" y="4551"/>
                </a:lnTo>
                <a:lnTo>
                  <a:pt x="33337" y="5891"/>
                </a:lnTo>
                <a:lnTo>
                  <a:pt x="31750" y="6785"/>
                </a:lnTo>
                <a:lnTo>
                  <a:pt x="29739" y="7381"/>
                </a:lnTo>
                <a:lnTo>
                  <a:pt x="28398" y="8731"/>
                </a:lnTo>
                <a:lnTo>
                  <a:pt x="27504" y="10583"/>
                </a:lnTo>
                <a:lnTo>
                  <a:pt x="26908" y="12770"/>
                </a:lnTo>
                <a:lnTo>
                  <a:pt x="23707" y="17741"/>
                </a:lnTo>
                <a:lnTo>
                  <a:pt x="21519" y="20400"/>
                </a:lnTo>
                <a:lnTo>
                  <a:pt x="20061" y="23125"/>
                </a:lnTo>
                <a:lnTo>
                  <a:pt x="18441" y="28693"/>
                </a:lnTo>
                <a:lnTo>
                  <a:pt x="17529" y="37182"/>
                </a:lnTo>
                <a:lnTo>
                  <a:pt x="17259" y="45730"/>
                </a:lnTo>
                <a:lnTo>
                  <a:pt x="16268" y="48584"/>
                </a:lnTo>
                <a:lnTo>
                  <a:pt x="12627" y="54296"/>
                </a:lnTo>
                <a:lnTo>
                  <a:pt x="10375" y="62549"/>
                </a:lnTo>
                <a:lnTo>
                  <a:pt x="9774" y="67417"/>
                </a:lnTo>
                <a:lnTo>
                  <a:pt x="8421" y="72567"/>
                </a:lnTo>
                <a:lnTo>
                  <a:pt x="6567" y="77906"/>
                </a:lnTo>
                <a:lnTo>
                  <a:pt x="4377" y="83369"/>
                </a:lnTo>
                <a:lnTo>
                  <a:pt x="1945" y="91981"/>
                </a:lnTo>
                <a:lnTo>
                  <a:pt x="864" y="99935"/>
                </a:lnTo>
                <a:lnTo>
                  <a:pt x="576" y="104724"/>
                </a:lnTo>
                <a:lnTo>
                  <a:pt x="384" y="109821"/>
                </a:lnTo>
                <a:lnTo>
                  <a:pt x="76" y="136628"/>
                </a:lnTo>
                <a:lnTo>
                  <a:pt x="0" y="221605"/>
                </a:lnTo>
                <a:lnTo>
                  <a:pt x="952" y="225842"/>
                </a:lnTo>
                <a:lnTo>
                  <a:pt x="4550" y="233089"/>
                </a:lnTo>
                <a:lnTo>
                  <a:pt x="6785" y="242025"/>
                </a:lnTo>
                <a:lnTo>
                  <a:pt x="7381" y="247075"/>
                </a:lnTo>
                <a:lnTo>
                  <a:pt x="8730" y="250442"/>
                </a:lnTo>
                <a:lnTo>
                  <a:pt x="10583" y="252686"/>
                </a:lnTo>
                <a:lnTo>
                  <a:pt x="15181" y="256133"/>
                </a:lnTo>
                <a:lnTo>
                  <a:pt x="20399" y="260839"/>
                </a:lnTo>
                <a:lnTo>
                  <a:pt x="23125" y="262475"/>
                </a:lnTo>
                <a:lnTo>
                  <a:pt x="28692" y="264293"/>
                </a:lnTo>
                <a:lnTo>
                  <a:pt x="30558" y="265731"/>
                </a:lnTo>
                <a:lnTo>
                  <a:pt x="31802" y="267641"/>
                </a:lnTo>
                <a:lnTo>
                  <a:pt x="33184" y="272304"/>
                </a:lnTo>
                <a:lnTo>
                  <a:pt x="33798" y="277552"/>
                </a:lnTo>
                <a:lnTo>
                  <a:pt x="35867" y="279332"/>
                </a:lnTo>
                <a:lnTo>
                  <a:pt x="39151" y="280519"/>
                </a:lnTo>
                <a:lnTo>
                  <a:pt x="43245" y="281310"/>
                </a:lnTo>
                <a:lnTo>
                  <a:pt x="46928" y="282790"/>
                </a:lnTo>
                <a:lnTo>
                  <a:pt x="50335" y="284729"/>
                </a:lnTo>
                <a:lnTo>
                  <a:pt x="53559" y="286974"/>
                </a:lnTo>
                <a:lnTo>
                  <a:pt x="59682" y="289469"/>
                </a:lnTo>
                <a:lnTo>
                  <a:pt x="62648" y="290135"/>
                </a:lnTo>
                <a:lnTo>
                  <a:pt x="64625" y="291531"/>
                </a:lnTo>
                <a:lnTo>
                  <a:pt x="65943" y="293414"/>
                </a:lnTo>
                <a:lnTo>
                  <a:pt x="66822" y="295622"/>
                </a:lnTo>
                <a:lnTo>
                  <a:pt x="69312" y="297094"/>
                </a:lnTo>
                <a:lnTo>
                  <a:pt x="72878" y="298075"/>
                </a:lnTo>
                <a:lnTo>
                  <a:pt x="77160" y="298729"/>
                </a:lnTo>
                <a:lnTo>
                  <a:pt x="80968" y="299165"/>
                </a:lnTo>
                <a:lnTo>
                  <a:pt x="84458" y="299456"/>
                </a:lnTo>
                <a:lnTo>
                  <a:pt x="87738" y="299650"/>
                </a:lnTo>
                <a:lnTo>
                  <a:pt x="89924" y="300732"/>
                </a:lnTo>
                <a:lnTo>
                  <a:pt x="91382" y="302405"/>
                </a:lnTo>
                <a:lnTo>
                  <a:pt x="92354" y="304474"/>
                </a:lnTo>
                <a:lnTo>
                  <a:pt x="93954" y="305852"/>
                </a:lnTo>
                <a:lnTo>
                  <a:pt x="95974" y="306772"/>
                </a:lnTo>
                <a:lnTo>
                  <a:pt x="100757" y="307793"/>
                </a:lnTo>
                <a:lnTo>
                  <a:pt x="106058" y="308247"/>
                </a:lnTo>
                <a:lnTo>
                  <a:pt x="108805" y="307415"/>
                </a:lnTo>
                <a:lnTo>
                  <a:pt x="114398" y="303951"/>
                </a:lnTo>
                <a:lnTo>
                  <a:pt x="120059" y="301777"/>
                </a:lnTo>
                <a:lnTo>
                  <a:pt x="122901" y="301197"/>
                </a:lnTo>
                <a:lnTo>
                  <a:pt x="124796" y="299858"/>
                </a:lnTo>
                <a:lnTo>
                  <a:pt x="126060" y="298013"/>
                </a:lnTo>
                <a:lnTo>
                  <a:pt x="126903" y="295830"/>
                </a:lnTo>
                <a:lnTo>
                  <a:pt x="129369" y="294375"/>
                </a:lnTo>
                <a:lnTo>
                  <a:pt x="132918" y="293405"/>
                </a:lnTo>
                <a:lnTo>
                  <a:pt x="137190" y="292758"/>
                </a:lnTo>
                <a:lnTo>
                  <a:pt x="140037" y="291375"/>
                </a:lnTo>
                <a:lnTo>
                  <a:pt x="141935" y="289500"/>
                </a:lnTo>
                <a:lnTo>
                  <a:pt x="143201" y="287297"/>
                </a:lnTo>
                <a:lnTo>
                  <a:pt x="144997" y="285829"/>
                </a:lnTo>
                <a:lnTo>
                  <a:pt x="147147" y="284850"/>
                </a:lnTo>
                <a:lnTo>
                  <a:pt x="149533" y="284198"/>
                </a:lnTo>
                <a:lnTo>
                  <a:pt x="154724" y="280933"/>
                </a:lnTo>
                <a:lnTo>
                  <a:pt x="160206" y="276306"/>
                </a:lnTo>
                <a:lnTo>
                  <a:pt x="165817" y="271075"/>
                </a:lnTo>
                <a:lnTo>
                  <a:pt x="174332" y="262775"/>
                </a:lnTo>
                <a:lnTo>
                  <a:pt x="176229" y="259956"/>
                </a:lnTo>
                <a:lnTo>
                  <a:pt x="178336" y="254284"/>
                </a:lnTo>
                <a:lnTo>
                  <a:pt x="179850" y="252390"/>
                </a:lnTo>
                <a:lnTo>
                  <a:pt x="181813" y="251128"/>
                </a:lnTo>
                <a:lnTo>
                  <a:pt x="184073" y="250286"/>
                </a:lnTo>
                <a:lnTo>
                  <a:pt x="185580" y="248772"/>
                </a:lnTo>
                <a:lnTo>
                  <a:pt x="186585" y="246811"/>
                </a:lnTo>
                <a:lnTo>
                  <a:pt x="187255" y="244551"/>
                </a:lnTo>
                <a:lnTo>
                  <a:pt x="190539" y="239499"/>
                </a:lnTo>
                <a:lnTo>
                  <a:pt x="192748" y="236819"/>
                </a:lnTo>
                <a:lnTo>
                  <a:pt x="194221" y="234079"/>
                </a:lnTo>
                <a:lnTo>
                  <a:pt x="195858" y="228495"/>
                </a:lnTo>
                <a:lnTo>
                  <a:pt x="196779" y="219997"/>
                </a:lnTo>
                <a:lnTo>
                  <a:pt x="195956" y="218102"/>
                </a:lnTo>
                <a:lnTo>
                  <a:pt x="194455" y="216839"/>
                </a:lnTo>
                <a:lnTo>
                  <a:pt x="192501" y="215997"/>
                </a:lnTo>
                <a:lnTo>
                  <a:pt x="191199" y="214483"/>
                </a:lnTo>
                <a:lnTo>
                  <a:pt x="190331" y="212521"/>
                </a:lnTo>
                <a:lnTo>
                  <a:pt x="189752" y="210261"/>
                </a:lnTo>
                <a:lnTo>
                  <a:pt x="188414" y="208754"/>
                </a:lnTo>
                <a:lnTo>
                  <a:pt x="186569" y="207749"/>
                </a:lnTo>
                <a:lnTo>
                  <a:pt x="184387" y="207079"/>
                </a:lnTo>
                <a:lnTo>
                  <a:pt x="182932" y="205681"/>
                </a:lnTo>
                <a:lnTo>
                  <a:pt x="181962" y="203795"/>
                </a:lnTo>
                <a:lnTo>
                  <a:pt x="181315" y="201586"/>
                </a:lnTo>
                <a:lnTo>
                  <a:pt x="179932" y="200113"/>
                </a:lnTo>
                <a:lnTo>
                  <a:pt x="178057" y="199131"/>
                </a:lnTo>
                <a:lnTo>
                  <a:pt x="173434" y="198040"/>
                </a:lnTo>
                <a:lnTo>
                  <a:pt x="168204" y="197555"/>
                </a:lnTo>
                <a:lnTo>
                  <a:pt x="162704" y="197340"/>
                </a:lnTo>
                <a:lnTo>
                  <a:pt x="154253" y="197219"/>
                </a:lnTo>
                <a:lnTo>
                  <a:pt x="142865" y="197178"/>
                </a:lnTo>
                <a:lnTo>
                  <a:pt x="140963" y="198127"/>
                </a:lnTo>
                <a:lnTo>
                  <a:pt x="139695" y="199712"/>
                </a:lnTo>
                <a:lnTo>
                  <a:pt x="138850" y="201721"/>
                </a:lnTo>
                <a:lnTo>
                  <a:pt x="137334" y="203061"/>
                </a:lnTo>
                <a:lnTo>
                  <a:pt x="135371" y="203954"/>
                </a:lnTo>
                <a:lnTo>
                  <a:pt x="133110" y="204549"/>
                </a:lnTo>
                <a:lnTo>
                  <a:pt x="131602" y="205899"/>
                </a:lnTo>
                <a:lnTo>
                  <a:pt x="130597" y="207751"/>
                </a:lnTo>
                <a:lnTo>
                  <a:pt x="129927" y="209938"/>
                </a:lnTo>
                <a:lnTo>
                  <a:pt x="128528" y="211396"/>
                </a:lnTo>
                <a:lnTo>
                  <a:pt x="126643" y="212368"/>
                </a:lnTo>
                <a:lnTo>
                  <a:pt x="122008" y="213448"/>
                </a:lnTo>
                <a:lnTo>
                  <a:pt x="116773" y="213928"/>
                </a:lnTo>
                <a:lnTo>
                  <a:pt x="114996" y="215009"/>
                </a:lnTo>
                <a:lnTo>
                  <a:pt x="113811" y="216682"/>
                </a:lnTo>
                <a:lnTo>
                  <a:pt x="112495" y="221081"/>
                </a:lnTo>
                <a:lnTo>
                  <a:pt x="111754" y="228912"/>
                </a:lnTo>
                <a:lnTo>
                  <a:pt x="111535" y="237265"/>
                </a:lnTo>
                <a:lnTo>
                  <a:pt x="111442" y="277178"/>
                </a:lnTo>
                <a:lnTo>
                  <a:pt x="112395" y="279083"/>
                </a:lnTo>
                <a:lnTo>
                  <a:pt x="113982" y="280353"/>
                </a:lnTo>
                <a:lnTo>
                  <a:pt x="120014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"/>
          <p:cNvSpPr/>
          <p:nvPr/>
        </p:nvSpPr>
        <p:spPr>
          <a:xfrm>
            <a:off x="6535133" y="1740217"/>
            <a:ext cx="231427" cy="334319"/>
          </a:xfrm>
          <a:custGeom>
            <a:avLst/>
            <a:gdLst/>
            <a:ahLst/>
            <a:cxnLst/>
            <a:rect l="0" t="0" r="0" b="0"/>
            <a:pathLst>
              <a:path w="231427" h="334319">
                <a:moveTo>
                  <a:pt x="197136" y="0"/>
                </a:moveTo>
                <a:lnTo>
                  <a:pt x="185205" y="0"/>
                </a:lnTo>
                <a:lnTo>
                  <a:pt x="182515" y="953"/>
                </a:lnTo>
                <a:lnTo>
                  <a:pt x="176985" y="4551"/>
                </a:lnTo>
                <a:lnTo>
                  <a:pt x="171353" y="6785"/>
                </a:lnTo>
                <a:lnTo>
                  <a:pt x="165675" y="7778"/>
                </a:lnTo>
                <a:lnTo>
                  <a:pt x="159976" y="8220"/>
                </a:lnTo>
                <a:lnTo>
                  <a:pt x="154268" y="8416"/>
                </a:lnTo>
                <a:lnTo>
                  <a:pt x="142843" y="8541"/>
                </a:lnTo>
                <a:lnTo>
                  <a:pt x="125699" y="8570"/>
                </a:lnTo>
                <a:lnTo>
                  <a:pt x="121889" y="9523"/>
                </a:lnTo>
                <a:lnTo>
                  <a:pt x="117444" y="11111"/>
                </a:lnTo>
                <a:lnTo>
                  <a:pt x="112575" y="13123"/>
                </a:lnTo>
                <a:lnTo>
                  <a:pt x="108378" y="14463"/>
                </a:lnTo>
                <a:lnTo>
                  <a:pt x="101173" y="15953"/>
                </a:lnTo>
                <a:lnTo>
                  <a:pt x="94796" y="16615"/>
                </a:lnTo>
                <a:lnTo>
                  <a:pt x="88787" y="16910"/>
                </a:lnTo>
                <a:lnTo>
                  <a:pt x="82942" y="17040"/>
                </a:lnTo>
                <a:lnTo>
                  <a:pt x="65701" y="17136"/>
                </a:lnTo>
                <a:lnTo>
                  <a:pt x="63793" y="18091"/>
                </a:lnTo>
                <a:lnTo>
                  <a:pt x="62521" y="19681"/>
                </a:lnTo>
                <a:lnTo>
                  <a:pt x="61673" y="21693"/>
                </a:lnTo>
                <a:lnTo>
                  <a:pt x="60155" y="23035"/>
                </a:lnTo>
                <a:lnTo>
                  <a:pt x="58190" y="23929"/>
                </a:lnTo>
                <a:lnTo>
                  <a:pt x="53467" y="24923"/>
                </a:lnTo>
                <a:lnTo>
                  <a:pt x="48193" y="25364"/>
                </a:lnTo>
                <a:lnTo>
                  <a:pt x="46406" y="26435"/>
                </a:lnTo>
                <a:lnTo>
                  <a:pt x="45214" y="28101"/>
                </a:lnTo>
                <a:lnTo>
                  <a:pt x="44421" y="30164"/>
                </a:lnTo>
                <a:lnTo>
                  <a:pt x="42939" y="31539"/>
                </a:lnTo>
                <a:lnTo>
                  <a:pt x="40998" y="32456"/>
                </a:lnTo>
                <a:lnTo>
                  <a:pt x="38751" y="33067"/>
                </a:lnTo>
                <a:lnTo>
                  <a:pt x="37254" y="34427"/>
                </a:lnTo>
                <a:lnTo>
                  <a:pt x="36255" y="36287"/>
                </a:lnTo>
                <a:lnTo>
                  <a:pt x="35590" y="38479"/>
                </a:lnTo>
                <a:lnTo>
                  <a:pt x="34194" y="39940"/>
                </a:lnTo>
                <a:lnTo>
                  <a:pt x="32311" y="40914"/>
                </a:lnTo>
                <a:lnTo>
                  <a:pt x="30102" y="41564"/>
                </a:lnTo>
                <a:lnTo>
                  <a:pt x="28631" y="42949"/>
                </a:lnTo>
                <a:lnTo>
                  <a:pt x="27649" y="44825"/>
                </a:lnTo>
                <a:lnTo>
                  <a:pt x="26995" y="47028"/>
                </a:lnTo>
                <a:lnTo>
                  <a:pt x="23728" y="52017"/>
                </a:lnTo>
                <a:lnTo>
                  <a:pt x="21523" y="54680"/>
                </a:lnTo>
                <a:lnTo>
                  <a:pt x="20053" y="57409"/>
                </a:lnTo>
                <a:lnTo>
                  <a:pt x="18421" y="62980"/>
                </a:lnTo>
                <a:lnTo>
                  <a:pt x="17501" y="71472"/>
                </a:lnTo>
                <a:lnTo>
                  <a:pt x="16419" y="74318"/>
                </a:lnTo>
                <a:lnTo>
                  <a:pt x="11299" y="82874"/>
                </a:lnTo>
                <a:lnTo>
                  <a:pt x="9768" y="88586"/>
                </a:lnTo>
                <a:lnTo>
                  <a:pt x="8904" y="97156"/>
                </a:lnTo>
                <a:lnTo>
                  <a:pt x="8649" y="105728"/>
                </a:lnTo>
                <a:lnTo>
                  <a:pt x="8573" y="114300"/>
                </a:lnTo>
                <a:lnTo>
                  <a:pt x="7611" y="116205"/>
                </a:lnTo>
                <a:lnTo>
                  <a:pt x="6016" y="117475"/>
                </a:lnTo>
                <a:lnTo>
                  <a:pt x="4000" y="118322"/>
                </a:lnTo>
                <a:lnTo>
                  <a:pt x="2657" y="119839"/>
                </a:lnTo>
                <a:lnTo>
                  <a:pt x="1761" y="121803"/>
                </a:lnTo>
                <a:lnTo>
                  <a:pt x="765" y="126524"/>
                </a:lnTo>
                <a:lnTo>
                  <a:pt x="205" y="134538"/>
                </a:lnTo>
                <a:lnTo>
                  <a:pt x="39" y="142945"/>
                </a:lnTo>
                <a:lnTo>
                  <a:pt x="0" y="148621"/>
                </a:lnTo>
                <a:lnTo>
                  <a:pt x="942" y="150516"/>
                </a:lnTo>
                <a:lnTo>
                  <a:pt x="2522" y="151779"/>
                </a:lnTo>
                <a:lnTo>
                  <a:pt x="4529" y="152621"/>
                </a:lnTo>
                <a:lnTo>
                  <a:pt x="6819" y="152230"/>
                </a:lnTo>
                <a:lnTo>
                  <a:pt x="11904" y="149255"/>
                </a:lnTo>
                <a:lnTo>
                  <a:pt x="15546" y="147129"/>
                </a:lnTo>
                <a:lnTo>
                  <a:pt x="19878" y="144758"/>
                </a:lnTo>
                <a:lnTo>
                  <a:pt x="24672" y="142226"/>
                </a:lnTo>
                <a:lnTo>
                  <a:pt x="29773" y="140537"/>
                </a:lnTo>
                <a:lnTo>
                  <a:pt x="35079" y="139411"/>
                </a:lnTo>
                <a:lnTo>
                  <a:pt x="40520" y="138661"/>
                </a:lnTo>
                <a:lnTo>
                  <a:pt x="46053" y="137208"/>
                </a:lnTo>
                <a:lnTo>
                  <a:pt x="51647" y="135287"/>
                </a:lnTo>
                <a:lnTo>
                  <a:pt x="57281" y="133054"/>
                </a:lnTo>
                <a:lnTo>
                  <a:pt x="62942" y="130613"/>
                </a:lnTo>
                <a:lnTo>
                  <a:pt x="74313" y="125360"/>
                </a:lnTo>
                <a:lnTo>
                  <a:pt x="80012" y="123578"/>
                </a:lnTo>
                <a:lnTo>
                  <a:pt x="85715" y="122391"/>
                </a:lnTo>
                <a:lnTo>
                  <a:pt x="91423" y="121599"/>
                </a:lnTo>
                <a:lnTo>
                  <a:pt x="98086" y="120118"/>
                </a:lnTo>
                <a:lnTo>
                  <a:pt x="105385" y="118179"/>
                </a:lnTo>
                <a:lnTo>
                  <a:pt x="113110" y="115934"/>
                </a:lnTo>
                <a:lnTo>
                  <a:pt x="120163" y="114436"/>
                </a:lnTo>
                <a:lnTo>
                  <a:pt x="126771" y="113439"/>
                </a:lnTo>
                <a:lnTo>
                  <a:pt x="133081" y="112773"/>
                </a:lnTo>
                <a:lnTo>
                  <a:pt x="139193" y="112330"/>
                </a:lnTo>
                <a:lnTo>
                  <a:pt x="145173" y="112034"/>
                </a:lnTo>
                <a:lnTo>
                  <a:pt x="160150" y="111618"/>
                </a:lnTo>
                <a:lnTo>
                  <a:pt x="182691" y="111453"/>
                </a:lnTo>
                <a:lnTo>
                  <a:pt x="199980" y="111444"/>
                </a:lnTo>
                <a:lnTo>
                  <a:pt x="201890" y="112396"/>
                </a:lnTo>
                <a:lnTo>
                  <a:pt x="203163" y="113983"/>
                </a:lnTo>
                <a:lnTo>
                  <a:pt x="204012" y="115994"/>
                </a:lnTo>
                <a:lnTo>
                  <a:pt x="209756" y="123374"/>
                </a:lnTo>
                <a:lnTo>
                  <a:pt x="211265" y="126065"/>
                </a:lnTo>
                <a:lnTo>
                  <a:pt x="214340" y="134402"/>
                </a:lnTo>
                <a:lnTo>
                  <a:pt x="219908" y="142904"/>
                </a:lnTo>
                <a:lnTo>
                  <a:pt x="221545" y="148603"/>
                </a:lnTo>
                <a:lnTo>
                  <a:pt x="222934" y="150504"/>
                </a:lnTo>
                <a:lnTo>
                  <a:pt x="224813" y="151771"/>
                </a:lnTo>
                <a:lnTo>
                  <a:pt x="227017" y="152616"/>
                </a:lnTo>
                <a:lnTo>
                  <a:pt x="228487" y="155084"/>
                </a:lnTo>
                <a:lnTo>
                  <a:pt x="230120" y="162906"/>
                </a:lnTo>
                <a:lnTo>
                  <a:pt x="230846" y="170193"/>
                </a:lnTo>
                <a:lnTo>
                  <a:pt x="231255" y="179650"/>
                </a:lnTo>
                <a:lnTo>
                  <a:pt x="231392" y="191379"/>
                </a:lnTo>
                <a:lnTo>
                  <a:pt x="231426" y="242887"/>
                </a:lnTo>
                <a:lnTo>
                  <a:pt x="230474" y="244793"/>
                </a:lnTo>
                <a:lnTo>
                  <a:pt x="228887" y="246063"/>
                </a:lnTo>
                <a:lnTo>
                  <a:pt x="226876" y="246909"/>
                </a:lnTo>
                <a:lnTo>
                  <a:pt x="225535" y="248426"/>
                </a:lnTo>
                <a:lnTo>
                  <a:pt x="224641" y="250390"/>
                </a:lnTo>
                <a:lnTo>
                  <a:pt x="224045" y="252652"/>
                </a:lnTo>
                <a:lnTo>
                  <a:pt x="220844" y="257705"/>
                </a:lnTo>
                <a:lnTo>
                  <a:pt x="218656" y="260386"/>
                </a:lnTo>
                <a:lnTo>
                  <a:pt x="217198" y="263125"/>
                </a:lnTo>
                <a:lnTo>
                  <a:pt x="215578" y="268710"/>
                </a:lnTo>
                <a:lnTo>
                  <a:pt x="214193" y="270580"/>
                </a:lnTo>
                <a:lnTo>
                  <a:pt x="212318" y="271827"/>
                </a:lnTo>
                <a:lnTo>
                  <a:pt x="210115" y="272658"/>
                </a:lnTo>
                <a:lnTo>
                  <a:pt x="208646" y="274164"/>
                </a:lnTo>
                <a:lnTo>
                  <a:pt x="207667" y="276121"/>
                </a:lnTo>
                <a:lnTo>
                  <a:pt x="207015" y="278378"/>
                </a:lnTo>
                <a:lnTo>
                  <a:pt x="205627" y="279883"/>
                </a:lnTo>
                <a:lnTo>
                  <a:pt x="203750" y="280886"/>
                </a:lnTo>
                <a:lnTo>
                  <a:pt x="201545" y="281555"/>
                </a:lnTo>
                <a:lnTo>
                  <a:pt x="196556" y="284838"/>
                </a:lnTo>
                <a:lnTo>
                  <a:pt x="193892" y="287047"/>
                </a:lnTo>
                <a:lnTo>
                  <a:pt x="192116" y="289472"/>
                </a:lnTo>
                <a:lnTo>
                  <a:pt x="190143" y="294707"/>
                </a:lnTo>
                <a:lnTo>
                  <a:pt x="188664" y="296484"/>
                </a:lnTo>
                <a:lnTo>
                  <a:pt x="186726" y="297668"/>
                </a:lnTo>
                <a:lnTo>
                  <a:pt x="184481" y="298458"/>
                </a:lnTo>
                <a:lnTo>
                  <a:pt x="179447" y="301876"/>
                </a:lnTo>
                <a:lnTo>
                  <a:pt x="173082" y="306569"/>
                </a:lnTo>
                <a:lnTo>
                  <a:pt x="168718" y="309155"/>
                </a:lnTo>
                <a:lnTo>
                  <a:pt x="163903" y="311831"/>
                </a:lnTo>
                <a:lnTo>
                  <a:pt x="159741" y="313615"/>
                </a:lnTo>
                <a:lnTo>
                  <a:pt x="152577" y="315597"/>
                </a:lnTo>
                <a:lnTo>
                  <a:pt x="146218" y="319018"/>
                </a:lnTo>
                <a:lnTo>
                  <a:pt x="143188" y="321264"/>
                </a:lnTo>
                <a:lnTo>
                  <a:pt x="137282" y="323759"/>
                </a:lnTo>
                <a:lnTo>
                  <a:pt x="131482" y="324868"/>
                </a:lnTo>
                <a:lnTo>
                  <a:pt x="125730" y="325361"/>
                </a:lnTo>
                <a:lnTo>
                  <a:pt x="119997" y="325580"/>
                </a:lnTo>
                <a:lnTo>
                  <a:pt x="117136" y="325638"/>
                </a:lnTo>
                <a:lnTo>
                  <a:pt x="115227" y="326630"/>
                </a:lnTo>
                <a:lnTo>
                  <a:pt x="113955" y="328243"/>
                </a:lnTo>
                <a:lnTo>
                  <a:pt x="113108" y="330271"/>
                </a:lnTo>
                <a:lnTo>
                  <a:pt x="111590" y="331623"/>
                </a:lnTo>
                <a:lnTo>
                  <a:pt x="109625" y="332525"/>
                </a:lnTo>
                <a:lnTo>
                  <a:pt x="104902" y="333526"/>
                </a:lnTo>
                <a:lnTo>
                  <a:pt x="99628" y="333971"/>
                </a:lnTo>
                <a:lnTo>
                  <a:pt x="94110" y="334169"/>
                </a:lnTo>
                <a:lnTo>
                  <a:pt x="82806" y="334296"/>
                </a:lnTo>
                <a:lnTo>
                  <a:pt x="74255" y="334318"/>
                </a:lnTo>
                <a:lnTo>
                  <a:pt x="72353" y="333369"/>
                </a:lnTo>
                <a:lnTo>
                  <a:pt x="71085" y="331784"/>
                </a:lnTo>
                <a:lnTo>
                  <a:pt x="70240" y="329774"/>
                </a:lnTo>
                <a:lnTo>
                  <a:pt x="68724" y="328434"/>
                </a:lnTo>
                <a:lnTo>
                  <a:pt x="66760" y="327541"/>
                </a:lnTo>
                <a:lnTo>
                  <a:pt x="62039" y="326549"/>
                </a:lnTo>
                <a:lnTo>
                  <a:pt x="56766" y="326108"/>
                </a:lnTo>
                <a:lnTo>
                  <a:pt x="54979" y="325038"/>
                </a:lnTo>
                <a:lnTo>
                  <a:pt x="53788" y="323372"/>
                </a:lnTo>
                <a:lnTo>
                  <a:pt x="52993" y="321309"/>
                </a:lnTo>
                <a:lnTo>
                  <a:pt x="51511" y="319933"/>
                </a:lnTo>
                <a:lnTo>
                  <a:pt x="49570" y="319016"/>
                </a:lnTo>
                <a:lnTo>
                  <a:pt x="44874" y="317998"/>
                </a:lnTo>
                <a:lnTo>
                  <a:pt x="39612" y="317545"/>
                </a:lnTo>
                <a:lnTo>
                  <a:pt x="34098" y="317344"/>
                </a:lnTo>
                <a:lnTo>
                  <a:pt x="22797" y="317214"/>
                </a:lnTo>
                <a:lnTo>
                  <a:pt x="20904" y="316251"/>
                </a:lnTo>
                <a:lnTo>
                  <a:pt x="19640" y="314657"/>
                </a:lnTo>
                <a:lnTo>
                  <a:pt x="17114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4"/>
          <p:cNvSpPr/>
          <p:nvPr/>
        </p:nvSpPr>
        <p:spPr>
          <a:xfrm>
            <a:off x="7658100" y="1165860"/>
            <a:ext cx="42863" cy="300038"/>
          </a:xfrm>
          <a:custGeom>
            <a:avLst/>
            <a:gdLst/>
            <a:ahLst/>
            <a:cxnLst/>
            <a:rect l="0" t="0" r="0" b="0"/>
            <a:pathLst>
              <a:path w="42863" h="300038">
                <a:moveTo>
                  <a:pt x="42862" y="0"/>
                </a:moveTo>
                <a:lnTo>
                  <a:pt x="42862" y="11931"/>
                </a:lnTo>
                <a:lnTo>
                  <a:pt x="41910" y="13669"/>
                </a:lnTo>
                <a:lnTo>
                  <a:pt x="40323" y="14828"/>
                </a:lnTo>
                <a:lnTo>
                  <a:pt x="38311" y="15600"/>
                </a:lnTo>
                <a:lnTo>
                  <a:pt x="36971" y="17067"/>
                </a:lnTo>
                <a:lnTo>
                  <a:pt x="36077" y="18998"/>
                </a:lnTo>
                <a:lnTo>
                  <a:pt x="35084" y="23683"/>
                </a:lnTo>
                <a:lnTo>
                  <a:pt x="34525" y="32629"/>
                </a:lnTo>
                <a:lnTo>
                  <a:pt x="34321" y="53133"/>
                </a:lnTo>
                <a:lnTo>
                  <a:pt x="33358" y="57329"/>
                </a:lnTo>
                <a:lnTo>
                  <a:pt x="31763" y="62032"/>
                </a:lnTo>
                <a:lnTo>
                  <a:pt x="29748" y="67072"/>
                </a:lnTo>
                <a:lnTo>
                  <a:pt x="27451" y="72337"/>
                </a:lnTo>
                <a:lnTo>
                  <a:pt x="22361" y="83267"/>
                </a:lnTo>
                <a:lnTo>
                  <a:pt x="20621" y="89801"/>
                </a:lnTo>
                <a:lnTo>
                  <a:pt x="19463" y="97015"/>
                </a:lnTo>
                <a:lnTo>
                  <a:pt x="18690" y="104681"/>
                </a:lnTo>
                <a:lnTo>
                  <a:pt x="17222" y="112650"/>
                </a:lnTo>
                <a:lnTo>
                  <a:pt x="15292" y="120820"/>
                </a:lnTo>
                <a:lnTo>
                  <a:pt x="13052" y="129124"/>
                </a:lnTo>
                <a:lnTo>
                  <a:pt x="11558" y="136565"/>
                </a:lnTo>
                <a:lnTo>
                  <a:pt x="10563" y="143431"/>
                </a:lnTo>
                <a:lnTo>
                  <a:pt x="9900" y="149913"/>
                </a:lnTo>
                <a:lnTo>
                  <a:pt x="9457" y="156139"/>
                </a:lnTo>
                <a:lnTo>
                  <a:pt x="9163" y="162195"/>
                </a:lnTo>
                <a:lnTo>
                  <a:pt x="8834" y="174004"/>
                </a:lnTo>
                <a:lnTo>
                  <a:pt x="8583" y="220015"/>
                </a:lnTo>
                <a:lnTo>
                  <a:pt x="7627" y="225734"/>
                </a:lnTo>
                <a:lnTo>
                  <a:pt x="6037" y="231452"/>
                </a:lnTo>
                <a:lnTo>
                  <a:pt x="4024" y="237168"/>
                </a:lnTo>
                <a:lnTo>
                  <a:pt x="2682" y="241932"/>
                </a:lnTo>
                <a:lnTo>
                  <a:pt x="1789" y="246060"/>
                </a:lnTo>
                <a:lnTo>
                  <a:pt x="795" y="253187"/>
                </a:lnTo>
                <a:lnTo>
                  <a:pt x="235" y="262555"/>
                </a:lnTo>
                <a:lnTo>
                  <a:pt x="69" y="271363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5"/>
          <p:cNvSpPr/>
          <p:nvPr/>
        </p:nvSpPr>
        <p:spPr>
          <a:xfrm>
            <a:off x="7683817" y="1140142"/>
            <a:ext cx="248603" cy="334328"/>
          </a:xfrm>
          <a:custGeom>
            <a:avLst/>
            <a:gdLst/>
            <a:ahLst/>
            <a:cxnLst/>
            <a:rect l="0" t="0" r="0" b="0"/>
            <a:pathLst>
              <a:path w="248603" h="334328">
                <a:moveTo>
                  <a:pt x="248602" y="0"/>
                </a:moveTo>
                <a:lnTo>
                  <a:pt x="228451" y="0"/>
                </a:lnTo>
                <a:lnTo>
                  <a:pt x="224691" y="953"/>
                </a:lnTo>
                <a:lnTo>
                  <a:pt x="220279" y="2540"/>
                </a:lnTo>
                <a:lnTo>
                  <a:pt x="215432" y="4551"/>
                </a:lnTo>
                <a:lnTo>
                  <a:pt x="211249" y="5891"/>
                </a:lnTo>
                <a:lnTo>
                  <a:pt x="204061" y="7381"/>
                </a:lnTo>
                <a:lnTo>
                  <a:pt x="197692" y="8043"/>
                </a:lnTo>
                <a:lnTo>
                  <a:pt x="194659" y="8219"/>
                </a:lnTo>
                <a:lnTo>
                  <a:pt x="191686" y="9290"/>
                </a:lnTo>
                <a:lnTo>
                  <a:pt x="185841" y="13019"/>
                </a:lnTo>
                <a:lnTo>
                  <a:pt x="181996" y="15347"/>
                </a:lnTo>
                <a:lnTo>
                  <a:pt x="177529" y="17851"/>
                </a:lnTo>
                <a:lnTo>
                  <a:pt x="172645" y="20473"/>
                </a:lnTo>
                <a:lnTo>
                  <a:pt x="168437" y="22221"/>
                </a:lnTo>
                <a:lnTo>
                  <a:pt x="161221" y="24164"/>
                </a:lnTo>
                <a:lnTo>
                  <a:pt x="157011" y="24682"/>
                </a:lnTo>
                <a:lnTo>
                  <a:pt x="152299" y="25027"/>
                </a:lnTo>
                <a:lnTo>
                  <a:pt x="142936" y="25411"/>
                </a:lnTo>
                <a:lnTo>
                  <a:pt x="132310" y="25627"/>
                </a:lnTo>
                <a:lnTo>
                  <a:pt x="126115" y="25677"/>
                </a:lnTo>
                <a:lnTo>
                  <a:pt x="122177" y="26643"/>
                </a:lnTo>
                <a:lnTo>
                  <a:pt x="117646" y="28240"/>
                </a:lnTo>
                <a:lnTo>
                  <a:pt x="112721" y="30256"/>
                </a:lnTo>
                <a:lnTo>
                  <a:pt x="108484" y="31601"/>
                </a:lnTo>
                <a:lnTo>
                  <a:pt x="101238" y="33095"/>
                </a:lnTo>
                <a:lnTo>
                  <a:pt x="94843" y="33759"/>
                </a:lnTo>
                <a:lnTo>
                  <a:pt x="91803" y="33936"/>
                </a:lnTo>
                <a:lnTo>
                  <a:pt x="88824" y="35006"/>
                </a:lnTo>
                <a:lnTo>
                  <a:pt x="82976" y="38736"/>
                </a:lnTo>
                <a:lnTo>
                  <a:pt x="77201" y="41029"/>
                </a:lnTo>
                <a:lnTo>
                  <a:pt x="71460" y="42047"/>
                </a:lnTo>
                <a:lnTo>
                  <a:pt x="65732" y="42500"/>
                </a:lnTo>
                <a:lnTo>
                  <a:pt x="60011" y="42701"/>
                </a:lnTo>
                <a:lnTo>
                  <a:pt x="48579" y="42831"/>
                </a:lnTo>
                <a:lnTo>
                  <a:pt x="46673" y="43794"/>
                </a:lnTo>
                <a:lnTo>
                  <a:pt x="45403" y="45388"/>
                </a:lnTo>
                <a:lnTo>
                  <a:pt x="44557" y="47404"/>
                </a:lnTo>
                <a:lnTo>
                  <a:pt x="43364" y="54792"/>
                </a:lnTo>
                <a:lnTo>
                  <a:pt x="42244" y="56530"/>
                </a:lnTo>
                <a:lnTo>
                  <a:pt x="40546" y="57689"/>
                </a:lnTo>
                <a:lnTo>
                  <a:pt x="38460" y="58462"/>
                </a:lnTo>
                <a:lnTo>
                  <a:pt x="37070" y="59930"/>
                </a:lnTo>
                <a:lnTo>
                  <a:pt x="36144" y="61861"/>
                </a:lnTo>
                <a:lnTo>
                  <a:pt x="35114" y="66546"/>
                </a:lnTo>
                <a:lnTo>
                  <a:pt x="34535" y="74539"/>
                </a:lnTo>
                <a:lnTo>
                  <a:pt x="34363" y="82940"/>
                </a:lnTo>
                <a:lnTo>
                  <a:pt x="34290" y="183570"/>
                </a:lnTo>
                <a:lnTo>
                  <a:pt x="34290" y="182234"/>
                </a:lnTo>
                <a:lnTo>
                  <a:pt x="35243" y="181497"/>
                </a:lnTo>
                <a:lnTo>
                  <a:pt x="38841" y="180678"/>
                </a:lnTo>
                <a:lnTo>
                  <a:pt x="40182" y="179507"/>
                </a:lnTo>
                <a:lnTo>
                  <a:pt x="41075" y="177774"/>
                </a:lnTo>
                <a:lnTo>
                  <a:pt x="41671" y="175666"/>
                </a:lnTo>
                <a:lnTo>
                  <a:pt x="43021" y="174261"/>
                </a:lnTo>
                <a:lnTo>
                  <a:pt x="44874" y="173324"/>
                </a:lnTo>
                <a:lnTo>
                  <a:pt x="47061" y="172699"/>
                </a:lnTo>
                <a:lnTo>
                  <a:pt x="48519" y="171330"/>
                </a:lnTo>
                <a:lnTo>
                  <a:pt x="49491" y="169465"/>
                </a:lnTo>
                <a:lnTo>
                  <a:pt x="50139" y="167269"/>
                </a:lnTo>
                <a:lnTo>
                  <a:pt x="52476" y="165805"/>
                </a:lnTo>
                <a:lnTo>
                  <a:pt x="60152" y="164179"/>
                </a:lnTo>
                <a:lnTo>
                  <a:pt x="62962" y="162793"/>
                </a:lnTo>
                <a:lnTo>
                  <a:pt x="64835" y="160916"/>
                </a:lnTo>
                <a:lnTo>
                  <a:pt x="67868" y="156291"/>
                </a:lnTo>
                <a:lnTo>
                  <a:pt x="72391" y="151060"/>
                </a:lnTo>
                <a:lnTo>
                  <a:pt x="74931" y="149284"/>
                </a:lnTo>
                <a:lnTo>
                  <a:pt x="80293" y="147311"/>
                </a:lnTo>
                <a:lnTo>
                  <a:pt x="85851" y="146434"/>
                </a:lnTo>
                <a:lnTo>
                  <a:pt x="88666" y="146200"/>
                </a:lnTo>
                <a:lnTo>
                  <a:pt x="91496" y="145092"/>
                </a:lnTo>
                <a:lnTo>
                  <a:pt x="97180" y="141320"/>
                </a:lnTo>
                <a:lnTo>
                  <a:pt x="102881" y="139009"/>
                </a:lnTo>
                <a:lnTo>
                  <a:pt x="108590" y="137982"/>
                </a:lnTo>
                <a:lnTo>
                  <a:pt x="114303" y="137525"/>
                </a:lnTo>
                <a:lnTo>
                  <a:pt x="120016" y="137322"/>
                </a:lnTo>
                <a:lnTo>
                  <a:pt x="122873" y="137268"/>
                </a:lnTo>
                <a:lnTo>
                  <a:pt x="124778" y="138185"/>
                </a:lnTo>
                <a:lnTo>
                  <a:pt x="126048" y="139748"/>
                </a:lnTo>
                <a:lnTo>
                  <a:pt x="126895" y="141743"/>
                </a:lnTo>
                <a:lnTo>
                  <a:pt x="134145" y="151788"/>
                </a:lnTo>
                <a:lnTo>
                  <a:pt x="137219" y="160121"/>
                </a:lnTo>
                <a:lnTo>
                  <a:pt x="142787" y="168622"/>
                </a:lnTo>
                <a:lnTo>
                  <a:pt x="145812" y="177174"/>
                </a:lnTo>
                <a:lnTo>
                  <a:pt x="151365" y="185740"/>
                </a:lnTo>
                <a:lnTo>
                  <a:pt x="152999" y="191454"/>
                </a:lnTo>
                <a:lnTo>
                  <a:pt x="153918" y="200025"/>
                </a:lnTo>
                <a:lnTo>
                  <a:pt x="154134" y="208280"/>
                </a:lnTo>
                <a:lnTo>
                  <a:pt x="154302" y="250164"/>
                </a:lnTo>
                <a:lnTo>
                  <a:pt x="153351" y="252501"/>
                </a:lnTo>
                <a:lnTo>
                  <a:pt x="151764" y="254059"/>
                </a:lnTo>
                <a:lnTo>
                  <a:pt x="149753" y="255098"/>
                </a:lnTo>
                <a:lnTo>
                  <a:pt x="148413" y="256743"/>
                </a:lnTo>
                <a:lnTo>
                  <a:pt x="147520" y="258792"/>
                </a:lnTo>
                <a:lnTo>
                  <a:pt x="146924" y="261110"/>
                </a:lnTo>
                <a:lnTo>
                  <a:pt x="143723" y="266227"/>
                </a:lnTo>
                <a:lnTo>
                  <a:pt x="141535" y="268924"/>
                </a:lnTo>
                <a:lnTo>
                  <a:pt x="140076" y="271675"/>
                </a:lnTo>
                <a:lnTo>
                  <a:pt x="137072" y="280098"/>
                </a:lnTo>
                <a:lnTo>
                  <a:pt x="130573" y="288626"/>
                </a:lnTo>
                <a:lnTo>
                  <a:pt x="125342" y="294331"/>
                </a:lnTo>
                <a:lnTo>
                  <a:pt x="122615" y="296233"/>
                </a:lnTo>
                <a:lnTo>
                  <a:pt x="117043" y="298347"/>
                </a:lnTo>
                <a:lnTo>
                  <a:pt x="111392" y="301826"/>
                </a:lnTo>
                <a:lnTo>
                  <a:pt x="108551" y="304087"/>
                </a:lnTo>
                <a:lnTo>
                  <a:pt x="105705" y="305595"/>
                </a:lnTo>
                <a:lnTo>
                  <a:pt x="100003" y="307270"/>
                </a:lnTo>
                <a:lnTo>
                  <a:pt x="94293" y="310554"/>
                </a:lnTo>
                <a:lnTo>
                  <a:pt x="91437" y="312764"/>
                </a:lnTo>
                <a:lnTo>
                  <a:pt x="85724" y="315219"/>
                </a:lnTo>
                <a:lnTo>
                  <a:pt x="82867" y="315873"/>
                </a:lnTo>
                <a:lnTo>
                  <a:pt x="77152" y="319141"/>
                </a:lnTo>
                <a:lnTo>
                  <a:pt x="74295" y="321345"/>
                </a:lnTo>
                <a:lnTo>
                  <a:pt x="68580" y="323795"/>
                </a:lnTo>
                <a:lnTo>
                  <a:pt x="62865" y="324884"/>
                </a:lnTo>
                <a:lnTo>
                  <a:pt x="57150" y="325368"/>
                </a:lnTo>
                <a:lnTo>
                  <a:pt x="51435" y="325583"/>
                </a:lnTo>
                <a:lnTo>
                  <a:pt x="48578" y="325640"/>
                </a:lnTo>
                <a:lnTo>
                  <a:pt x="46673" y="326631"/>
                </a:lnTo>
                <a:lnTo>
                  <a:pt x="45403" y="328244"/>
                </a:lnTo>
                <a:lnTo>
                  <a:pt x="44557" y="330272"/>
                </a:lnTo>
                <a:lnTo>
                  <a:pt x="43040" y="331624"/>
                </a:lnTo>
                <a:lnTo>
                  <a:pt x="41075" y="332525"/>
                </a:lnTo>
                <a:lnTo>
                  <a:pt x="36354" y="333526"/>
                </a:lnTo>
                <a:lnTo>
                  <a:pt x="31080" y="333971"/>
                </a:lnTo>
                <a:lnTo>
                  <a:pt x="25561" y="334169"/>
                </a:lnTo>
                <a:lnTo>
                  <a:pt x="14257" y="334296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6"/>
          <p:cNvSpPr/>
          <p:nvPr/>
        </p:nvSpPr>
        <p:spPr>
          <a:xfrm>
            <a:off x="5094922" y="1680210"/>
            <a:ext cx="1" cy="282893"/>
          </a:xfrm>
          <a:custGeom>
            <a:avLst/>
            <a:gdLst/>
            <a:ahLst/>
            <a:cxnLst/>
            <a:rect l="0" t="0" r="0" b="0"/>
            <a:pathLst>
              <a:path w="1" h="282893">
                <a:moveTo>
                  <a:pt x="0" y="0"/>
                </a:move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7"/>
          <p:cNvSpPr/>
          <p:nvPr/>
        </p:nvSpPr>
        <p:spPr>
          <a:xfrm>
            <a:off x="5197792" y="1705927"/>
            <a:ext cx="162879" cy="257175"/>
          </a:xfrm>
          <a:custGeom>
            <a:avLst/>
            <a:gdLst/>
            <a:ahLst/>
            <a:cxnLst/>
            <a:rect l="0" t="0" r="0" b="0"/>
            <a:pathLst>
              <a:path w="162879" h="257175">
                <a:moveTo>
                  <a:pt x="162878" y="0"/>
                </a:moveTo>
                <a:lnTo>
                  <a:pt x="32876" y="0"/>
                </a:lnTo>
                <a:lnTo>
                  <a:pt x="30490" y="953"/>
                </a:lnTo>
                <a:lnTo>
                  <a:pt x="28899" y="2540"/>
                </a:lnTo>
                <a:lnTo>
                  <a:pt x="27839" y="4551"/>
                </a:lnTo>
                <a:lnTo>
                  <a:pt x="26660" y="9325"/>
                </a:lnTo>
                <a:lnTo>
                  <a:pt x="26137" y="14622"/>
                </a:lnTo>
                <a:lnTo>
                  <a:pt x="25904" y="20151"/>
                </a:lnTo>
                <a:lnTo>
                  <a:pt x="25773" y="28619"/>
                </a:lnTo>
                <a:lnTo>
                  <a:pt x="25717" y="123030"/>
                </a:lnTo>
                <a:lnTo>
                  <a:pt x="25717" y="121990"/>
                </a:lnTo>
                <a:lnTo>
                  <a:pt x="26670" y="121332"/>
                </a:lnTo>
                <a:lnTo>
                  <a:pt x="30269" y="120600"/>
                </a:lnTo>
                <a:lnTo>
                  <a:pt x="31609" y="119453"/>
                </a:lnTo>
                <a:lnTo>
                  <a:pt x="32503" y="117735"/>
                </a:lnTo>
                <a:lnTo>
                  <a:pt x="33099" y="115638"/>
                </a:lnTo>
                <a:lnTo>
                  <a:pt x="34448" y="114239"/>
                </a:lnTo>
                <a:lnTo>
                  <a:pt x="36301" y="113307"/>
                </a:lnTo>
                <a:lnTo>
                  <a:pt x="38488" y="112686"/>
                </a:lnTo>
                <a:lnTo>
                  <a:pt x="43459" y="109455"/>
                </a:lnTo>
                <a:lnTo>
                  <a:pt x="46118" y="107260"/>
                </a:lnTo>
                <a:lnTo>
                  <a:pt x="49795" y="104844"/>
                </a:lnTo>
                <a:lnTo>
                  <a:pt x="54152" y="102281"/>
                </a:lnTo>
                <a:lnTo>
                  <a:pt x="58961" y="99620"/>
                </a:lnTo>
                <a:lnTo>
                  <a:pt x="63120" y="96893"/>
                </a:lnTo>
                <a:lnTo>
                  <a:pt x="66845" y="94123"/>
                </a:lnTo>
                <a:lnTo>
                  <a:pt x="70281" y="91324"/>
                </a:lnTo>
                <a:lnTo>
                  <a:pt x="73524" y="89457"/>
                </a:lnTo>
                <a:lnTo>
                  <a:pt x="76639" y="88213"/>
                </a:lnTo>
                <a:lnTo>
                  <a:pt x="79668" y="87384"/>
                </a:lnTo>
                <a:lnTo>
                  <a:pt x="82639" y="85878"/>
                </a:lnTo>
                <a:lnTo>
                  <a:pt x="85573" y="83922"/>
                </a:lnTo>
                <a:lnTo>
                  <a:pt x="88481" y="81666"/>
                </a:lnTo>
                <a:lnTo>
                  <a:pt x="91373" y="80161"/>
                </a:lnTo>
                <a:lnTo>
                  <a:pt x="94252" y="79159"/>
                </a:lnTo>
                <a:lnTo>
                  <a:pt x="97125" y="78490"/>
                </a:lnTo>
                <a:lnTo>
                  <a:pt x="99992" y="78044"/>
                </a:lnTo>
                <a:lnTo>
                  <a:pt x="102857" y="77747"/>
                </a:lnTo>
                <a:lnTo>
                  <a:pt x="105718" y="77549"/>
                </a:lnTo>
                <a:lnTo>
                  <a:pt x="108579" y="77417"/>
                </a:lnTo>
                <a:lnTo>
                  <a:pt x="114298" y="77270"/>
                </a:lnTo>
                <a:lnTo>
                  <a:pt x="131445" y="77163"/>
                </a:lnTo>
                <a:lnTo>
                  <a:pt x="133350" y="78112"/>
                </a:lnTo>
                <a:lnTo>
                  <a:pt x="134620" y="79697"/>
                </a:lnTo>
                <a:lnTo>
                  <a:pt x="135467" y="81706"/>
                </a:lnTo>
                <a:lnTo>
                  <a:pt x="136984" y="83046"/>
                </a:lnTo>
                <a:lnTo>
                  <a:pt x="138947" y="83939"/>
                </a:lnTo>
                <a:lnTo>
                  <a:pt x="141209" y="84534"/>
                </a:lnTo>
                <a:lnTo>
                  <a:pt x="142717" y="85884"/>
                </a:lnTo>
                <a:lnTo>
                  <a:pt x="143722" y="87736"/>
                </a:lnTo>
                <a:lnTo>
                  <a:pt x="144839" y="92334"/>
                </a:lnTo>
                <a:lnTo>
                  <a:pt x="145468" y="100277"/>
                </a:lnTo>
                <a:lnTo>
                  <a:pt x="145615" y="105845"/>
                </a:lnTo>
                <a:lnTo>
                  <a:pt x="145733" y="157163"/>
                </a:lnTo>
                <a:lnTo>
                  <a:pt x="144780" y="160020"/>
                </a:lnTo>
                <a:lnTo>
                  <a:pt x="141182" y="165735"/>
                </a:lnTo>
                <a:lnTo>
                  <a:pt x="138947" y="171450"/>
                </a:lnTo>
                <a:lnTo>
                  <a:pt x="138352" y="174308"/>
                </a:lnTo>
                <a:lnTo>
                  <a:pt x="135150" y="180023"/>
                </a:lnTo>
                <a:lnTo>
                  <a:pt x="132962" y="182880"/>
                </a:lnTo>
                <a:lnTo>
                  <a:pt x="130532" y="188595"/>
                </a:lnTo>
                <a:lnTo>
                  <a:pt x="129452" y="194310"/>
                </a:lnTo>
                <a:lnTo>
                  <a:pt x="128972" y="200025"/>
                </a:lnTo>
                <a:lnTo>
                  <a:pt x="127891" y="201930"/>
                </a:lnTo>
                <a:lnTo>
                  <a:pt x="126218" y="203200"/>
                </a:lnTo>
                <a:lnTo>
                  <a:pt x="124150" y="204047"/>
                </a:lnTo>
                <a:lnTo>
                  <a:pt x="122772" y="205564"/>
                </a:lnTo>
                <a:lnTo>
                  <a:pt x="121853" y="207527"/>
                </a:lnTo>
                <a:lnTo>
                  <a:pt x="121240" y="209789"/>
                </a:lnTo>
                <a:lnTo>
                  <a:pt x="118020" y="214842"/>
                </a:lnTo>
                <a:lnTo>
                  <a:pt x="113414" y="220263"/>
                </a:lnTo>
                <a:lnTo>
                  <a:pt x="108191" y="225847"/>
                </a:lnTo>
                <a:lnTo>
                  <a:pt x="106417" y="228670"/>
                </a:lnTo>
                <a:lnTo>
                  <a:pt x="104447" y="234346"/>
                </a:lnTo>
                <a:lnTo>
                  <a:pt x="102969" y="236241"/>
                </a:lnTo>
                <a:lnTo>
                  <a:pt x="101031" y="237504"/>
                </a:lnTo>
                <a:lnTo>
                  <a:pt x="96337" y="238907"/>
                </a:lnTo>
                <a:lnTo>
                  <a:pt x="93753" y="239281"/>
                </a:lnTo>
                <a:lnTo>
                  <a:pt x="91077" y="239531"/>
                </a:lnTo>
                <a:lnTo>
                  <a:pt x="88340" y="240650"/>
                </a:lnTo>
                <a:lnTo>
                  <a:pt x="85564" y="242348"/>
                </a:lnTo>
                <a:lnTo>
                  <a:pt x="82760" y="244433"/>
                </a:lnTo>
                <a:lnTo>
                  <a:pt x="79938" y="246775"/>
                </a:lnTo>
                <a:lnTo>
                  <a:pt x="77105" y="249289"/>
                </a:lnTo>
                <a:lnTo>
                  <a:pt x="74263" y="251918"/>
                </a:lnTo>
                <a:lnTo>
                  <a:pt x="71416" y="253670"/>
                </a:lnTo>
                <a:lnTo>
                  <a:pt x="68566" y="254839"/>
                </a:lnTo>
                <a:lnTo>
                  <a:pt x="65713" y="255617"/>
                </a:lnTo>
                <a:lnTo>
                  <a:pt x="62859" y="256137"/>
                </a:lnTo>
                <a:lnTo>
                  <a:pt x="60003" y="256483"/>
                </a:lnTo>
                <a:lnTo>
                  <a:pt x="57147" y="256714"/>
                </a:lnTo>
                <a:lnTo>
                  <a:pt x="54291" y="256867"/>
                </a:lnTo>
                <a:lnTo>
                  <a:pt x="48577" y="257038"/>
                </a:lnTo>
                <a:lnTo>
                  <a:pt x="31433" y="257163"/>
                </a:lnTo>
                <a:lnTo>
                  <a:pt x="14288" y="257174"/>
                </a:lnTo>
                <a:lnTo>
                  <a:pt x="12383" y="256222"/>
                </a:lnTo>
                <a:lnTo>
                  <a:pt x="11113" y="254635"/>
                </a:lnTo>
                <a:lnTo>
                  <a:pt x="10266" y="252624"/>
                </a:lnTo>
                <a:lnTo>
                  <a:pt x="8749" y="251283"/>
                </a:lnTo>
                <a:lnTo>
                  <a:pt x="6785" y="250390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8"/>
          <p:cNvSpPr/>
          <p:nvPr/>
        </p:nvSpPr>
        <p:spPr>
          <a:xfrm>
            <a:off x="3243262" y="2314575"/>
            <a:ext cx="8573" cy="248603"/>
          </a:xfrm>
          <a:custGeom>
            <a:avLst/>
            <a:gdLst/>
            <a:ahLst/>
            <a:cxnLst/>
            <a:rect l="0" t="0" r="0" b="0"/>
            <a:pathLst>
              <a:path w="8573" h="248603">
                <a:moveTo>
                  <a:pt x="8572" y="0"/>
                </a:moveTo>
                <a:lnTo>
                  <a:pt x="8572" y="185737"/>
                </a:lnTo>
                <a:lnTo>
                  <a:pt x="7620" y="190500"/>
                </a:lnTo>
                <a:lnTo>
                  <a:pt x="6032" y="194627"/>
                </a:lnTo>
                <a:lnTo>
                  <a:pt x="4022" y="198331"/>
                </a:lnTo>
                <a:lnTo>
                  <a:pt x="2681" y="201753"/>
                </a:lnTo>
                <a:lnTo>
                  <a:pt x="1787" y="204987"/>
                </a:lnTo>
                <a:lnTo>
                  <a:pt x="1192" y="208095"/>
                </a:lnTo>
                <a:lnTo>
                  <a:pt x="795" y="212073"/>
                </a:lnTo>
                <a:lnTo>
                  <a:pt x="530" y="216629"/>
                </a:lnTo>
                <a:lnTo>
                  <a:pt x="235" y="225819"/>
                </a:lnTo>
                <a:lnTo>
                  <a:pt x="47" y="239480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9"/>
          <p:cNvSpPr/>
          <p:nvPr/>
        </p:nvSpPr>
        <p:spPr>
          <a:xfrm>
            <a:off x="3380422" y="2211705"/>
            <a:ext cx="239891" cy="377190"/>
          </a:xfrm>
          <a:custGeom>
            <a:avLst/>
            <a:gdLst/>
            <a:ahLst/>
            <a:cxnLst/>
            <a:rect l="0" t="0" r="0" b="0"/>
            <a:pathLst>
              <a:path w="239891" h="377190">
                <a:moveTo>
                  <a:pt x="51435" y="0"/>
                </a:moveTo>
                <a:lnTo>
                  <a:pt x="46884" y="4551"/>
                </a:lnTo>
                <a:lnTo>
                  <a:pt x="45544" y="6844"/>
                </a:lnTo>
                <a:lnTo>
                  <a:pt x="44054" y="11931"/>
                </a:lnTo>
                <a:lnTo>
                  <a:pt x="43216" y="20151"/>
                </a:lnTo>
                <a:lnTo>
                  <a:pt x="42145" y="22959"/>
                </a:lnTo>
                <a:lnTo>
                  <a:pt x="36088" y="32414"/>
                </a:lnTo>
                <a:lnTo>
                  <a:pt x="30962" y="41711"/>
                </a:lnTo>
                <a:lnTo>
                  <a:pt x="28049" y="52193"/>
                </a:lnTo>
                <a:lnTo>
                  <a:pt x="26753" y="62249"/>
                </a:lnTo>
                <a:lnTo>
                  <a:pt x="26178" y="69894"/>
                </a:lnTo>
                <a:lnTo>
                  <a:pt x="23382" y="79006"/>
                </a:lnTo>
                <a:lnTo>
                  <a:pt x="18965" y="90358"/>
                </a:lnTo>
                <a:lnTo>
                  <a:pt x="13826" y="104929"/>
                </a:lnTo>
                <a:lnTo>
                  <a:pt x="12075" y="111863"/>
                </a:lnTo>
                <a:lnTo>
                  <a:pt x="10907" y="118390"/>
                </a:lnTo>
                <a:lnTo>
                  <a:pt x="10129" y="124647"/>
                </a:lnTo>
                <a:lnTo>
                  <a:pt x="8658" y="132628"/>
                </a:lnTo>
                <a:lnTo>
                  <a:pt x="4483" y="151655"/>
                </a:lnTo>
                <a:lnTo>
                  <a:pt x="2988" y="160158"/>
                </a:lnTo>
                <a:lnTo>
                  <a:pt x="1992" y="167732"/>
                </a:lnTo>
                <a:lnTo>
                  <a:pt x="1328" y="174686"/>
                </a:lnTo>
                <a:lnTo>
                  <a:pt x="885" y="182180"/>
                </a:lnTo>
                <a:lnTo>
                  <a:pt x="393" y="198126"/>
                </a:lnTo>
                <a:lnTo>
                  <a:pt x="23" y="245448"/>
                </a:lnTo>
                <a:lnTo>
                  <a:pt x="0" y="306019"/>
                </a:lnTo>
                <a:lnTo>
                  <a:pt x="2540" y="317301"/>
                </a:lnTo>
                <a:lnTo>
                  <a:pt x="5891" y="327712"/>
                </a:lnTo>
                <a:lnTo>
                  <a:pt x="7778" y="338929"/>
                </a:lnTo>
                <a:lnTo>
                  <a:pt x="8219" y="345262"/>
                </a:lnTo>
                <a:lnTo>
                  <a:pt x="9290" y="348285"/>
                </a:lnTo>
                <a:lnTo>
                  <a:pt x="13019" y="354183"/>
                </a:lnTo>
                <a:lnTo>
                  <a:pt x="20473" y="362859"/>
                </a:lnTo>
                <a:lnTo>
                  <a:pt x="23174" y="364778"/>
                </a:lnTo>
                <a:lnTo>
                  <a:pt x="28714" y="366911"/>
                </a:lnTo>
                <a:lnTo>
                  <a:pt x="30573" y="368432"/>
                </a:lnTo>
                <a:lnTo>
                  <a:pt x="31812" y="370399"/>
                </a:lnTo>
                <a:lnTo>
                  <a:pt x="32638" y="372662"/>
                </a:lnTo>
                <a:lnTo>
                  <a:pt x="34141" y="374171"/>
                </a:lnTo>
                <a:lnTo>
                  <a:pt x="36096" y="375177"/>
                </a:lnTo>
                <a:lnTo>
                  <a:pt x="40808" y="376295"/>
                </a:lnTo>
                <a:lnTo>
                  <a:pt x="46077" y="376792"/>
                </a:lnTo>
                <a:lnTo>
                  <a:pt x="51594" y="377013"/>
                </a:lnTo>
                <a:lnTo>
                  <a:pt x="60055" y="377137"/>
                </a:lnTo>
                <a:lnTo>
                  <a:pt x="88583" y="377189"/>
                </a:lnTo>
                <a:lnTo>
                  <a:pt x="92393" y="376237"/>
                </a:lnTo>
                <a:lnTo>
                  <a:pt x="96838" y="374649"/>
                </a:lnTo>
                <a:lnTo>
                  <a:pt x="101706" y="372638"/>
                </a:lnTo>
                <a:lnTo>
                  <a:pt x="107809" y="370345"/>
                </a:lnTo>
                <a:lnTo>
                  <a:pt x="122210" y="365258"/>
                </a:lnTo>
                <a:lnTo>
                  <a:pt x="129099" y="363520"/>
                </a:lnTo>
                <a:lnTo>
                  <a:pt x="135595" y="362362"/>
                </a:lnTo>
                <a:lnTo>
                  <a:pt x="141832" y="361589"/>
                </a:lnTo>
                <a:lnTo>
                  <a:pt x="147895" y="360122"/>
                </a:lnTo>
                <a:lnTo>
                  <a:pt x="153841" y="358191"/>
                </a:lnTo>
                <a:lnTo>
                  <a:pt x="159711" y="355951"/>
                </a:lnTo>
                <a:lnTo>
                  <a:pt x="164576" y="354458"/>
                </a:lnTo>
                <a:lnTo>
                  <a:pt x="168772" y="353463"/>
                </a:lnTo>
                <a:lnTo>
                  <a:pt x="172523" y="352799"/>
                </a:lnTo>
                <a:lnTo>
                  <a:pt x="176927" y="351404"/>
                </a:lnTo>
                <a:lnTo>
                  <a:pt x="181769" y="349522"/>
                </a:lnTo>
                <a:lnTo>
                  <a:pt x="186902" y="347314"/>
                </a:lnTo>
                <a:lnTo>
                  <a:pt x="191277" y="344890"/>
                </a:lnTo>
                <a:lnTo>
                  <a:pt x="198677" y="339657"/>
                </a:lnTo>
                <a:lnTo>
                  <a:pt x="205141" y="336696"/>
                </a:lnTo>
                <a:lnTo>
                  <a:pt x="208198" y="335906"/>
                </a:lnTo>
                <a:lnTo>
                  <a:pt x="214135" y="332489"/>
                </a:lnTo>
                <a:lnTo>
                  <a:pt x="217052" y="330244"/>
                </a:lnTo>
                <a:lnTo>
                  <a:pt x="218996" y="327795"/>
                </a:lnTo>
                <a:lnTo>
                  <a:pt x="220292" y="325210"/>
                </a:lnTo>
                <a:lnTo>
                  <a:pt x="221157" y="322534"/>
                </a:lnTo>
                <a:lnTo>
                  <a:pt x="222685" y="320750"/>
                </a:lnTo>
                <a:lnTo>
                  <a:pt x="224657" y="319561"/>
                </a:lnTo>
                <a:lnTo>
                  <a:pt x="226924" y="318768"/>
                </a:lnTo>
                <a:lnTo>
                  <a:pt x="231983" y="315347"/>
                </a:lnTo>
                <a:lnTo>
                  <a:pt x="234665" y="313101"/>
                </a:lnTo>
                <a:lnTo>
                  <a:pt x="236453" y="310651"/>
                </a:lnTo>
                <a:lnTo>
                  <a:pt x="238440" y="305390"/>
                </a:lnTo>
                <a:lnTo>
                  <a:pt x="239716" y="294250"/>
                </a:lnTo>
                <a:lnTo>
                  <a:pt x="239890" y="288575"/>
                </a:lnTo>
                <a:lnTo>
                  <a:pt x="238984" y="286681"/>
                </a:lnTo>
                <a:lnTo>
                  <a:pt x="237428" y="285418"/>
                </a:lnTo>
                <a:lnTo>
                  <a:pt x="235438" y="284576"/>
                </a:lnTo>
                <a:lnTo>
                  <a:pt x="228086" y="278840"/>
                </a:lnTo>
                <a:lnTo>
                  <a:pt x="222656" y="273789"/>
                </a:lnTo>
                <a:lnTo>
                  <a:pt x="211410" y="262785"/>
                </a:lnTo>
                <a:lnTo>
                  <a:pt x="202869" y="254286"/>
                </a:lnTo>
                <a:lnTo>
                  <a:pt x="200016" y="252392"/>
                </a:lnTo>
                <a:lnTo>
                  <a:pt x="194306" y="250286"/>
                </a:lnTo>
                <a:lnTo>
                  <a:pt x="188593" y="249350"/>
                </a:lnTo>
                <a:lnTo>
                  <a:pt x="182879" y="248935"/>
                </a:lnTo>
                <a:lnTo>
                  <a:pt x="177165" y="248750"/>
                </a:lnTo>
                <a:lnTo>
                  <a:pt x="162878" y="248622"/>
                </a:lnTo>
                <a:lnTo>
                  <a:pt x="142875" y="248603"/>
                </a:lnTo>
                <a:lnTo>
                  <a:pt x="140017" y="249555"/>
                </a:lnTo>
                <a:lnTo>
                  <a:pt x="134303" y="253153"/>
                </a:lnTo>
                <a:lnTo>
                  <a:pt x="128587" y="255387"/>
                </a:lnTo>
                <a:lnTo>
                  <a:pt x="125730" y="255983"/>
                </a:lnTo>
                <a:lnTo>
                  <a:pt x="120015" y="259185"/>
                </a:lnTo>
                <a:lnTo>
                  <a:pt x="117158" y="261372"/>
                </a:lnTo>
                <a:lnTo>
                  <a:pt x="111442" y="263803"/>
                </a:lnTo>
                <a:lnTo>
                  <a:pt x="108585" y="264451"/>
                </a:lnTo>
                <a:lnTo>
                  <a:pt x="106680" y="265836"/>
                </a:lnTo>
                <a:lnTo>
                  <a:pt x="105410" y="267711"/>
                </a:lnTo>
                <a:lnTo>
                  <a:pt x="104563" y="269914"/>
                </a:lnTo>
                <a:lnTo>
                  <a:pt x="103622" y="277441"/>
                </a:lnTo>
                <a:lnTo>
                  <a:pt x="103372" y="282116"/>
                </a:lnTo>
                <a:lnTo>
                  <a:pt x="102252" y="285232"/>
                </a:lnTo>
                <a:lnTo>
                  <a:pt x="100553" y="287310"/>
                </a:lnTo>
                <a:lnTo>
                  <a:pt x="98467" y="288695"/>
                </a:lnTo>
                <a:lnTo>
                  <a:pt x="97078" y="290570"/>
                </a:lnTo>
                <a:lnTo>
                  <a:pt x="96151" y="292773"/>
                </a:lnTo>
                <a:lnTo>
                  <a:pt x="95121" y="298714"/>
                </a:lnTo>
                <a:lnTo>
                  <a:pt x="94664" y="307704"/>
                </a:lnTo>
                <a:lnTo>
                  <a:pt x="94406" y="323475"/>
                </a:lnTo>
                <a:lnTo>
                  <a:pt x="94307" y="345306"/>
                </a:lnTo>
                <a:lnTo>
                  <a:pt x="95256" y="346409"/>
                </a:lnTo>
                <a:lnTo>
                  <a:pt x="96842" y="346192"/>
                </a:lnTo>
                <a:lnTo>
                  <a:pt x="98851" y="345094"/>
                </a:lnTo>
                <a:lnTo>
                  <a:pt x="100191" y="343410"/>
                </a:lnTo>
                <a:lnTo>
                  <a:pt x="101084" y="341335"/>
                </a:lnTo>
                <a:lnTo>
                  <a:pt x="101680" y="338999"/>
                </a:lnTo>
                <a:lnTo>
                  <a:pt x="103981" y="337442"/>
                </a:lnTo>
                <a:lnTo>
                  <a:pt x="107421" y="336404"/>
                </a:lnTo>
                <a:lnTo>
                  <a:pt x="120015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0"/>
          <p:cNvSpPr/>
          <p:nvPr/>
        </p:nvSpPr>
        <p:spPr>
          <a:xfrm>
            <a:off x="3671887" y="2220309"/>
            <a:ext cx="257176" cy="291434"/>
          </a:xfrm>
          <a:custGeom>
            <a:avLst/>
            <a:gdLst/>
            <a:ahLst/>
            <a:cxnLst/>
            <a:rect l="0" t="0" r="0" b="0"/>
            <a:pathLst>
              <a:path w="257176" h="291434">
                <a:moveTo>
                  <a:pt x="257175" y="17113"/>
                </a:moveTo>
                <a:lnTo>
                  <a:pt x="132624" y="17113"/>
                </a:lnTo>
                <a:lnTo>
                  <a:pt x="126516" y="16161"/>
                </a:lnTo>
                <a:lnTo>
                  <a:pt x="120539" y="14573"/>
                </a:lnTo>
                <a:lnTo>
                  <a:pt x="114649" y="12562"/>
                </a:lnTo>
                <a:lnTo>
                  <a:pt x="108818" y="11222"/>
                </a:lnTo>
                <a:lnTo>
                  <a:pt x="103025" y="10328"/>
                </a:lnTo>
                <a:lnTo>
                  <a:pt x="97258" y="9732"/>
                </a:lnTo>
                <a:lnTo>
                  <a:pt x="91509" y="9335"/>
                </a:lnTo>
                <a:lnTo>
                  <a:pt x="85771" y="9070"/>
                </a:lnTo>
                <a:lnTo>
                  <a:pt x="80040" y="8893"/>
                </a:lnTo>
                <a:lnTo>
                  <a:pt x="75268" y="7823"/>
                </a:lnTo>
                <a:lnTo>
                  <a:pt x="64000" y="2719"/>
                </a:lnTo>
                <a:lnTo>
                  <a:pt x="57655" y="1191"/>
                </a:lnTo>
                <a:lnTo>
                  <a:pt x="51659" y="511"/>
                </a:lnTo>
                <a:lnTo>
                  <a:pt x="45820" y="209"/>
                </a:lnTo>
                <a:lnTo>
                  <a:pt x="40049" y="76"/>
                </a:lnTo>
                <a:lnTo>
                  <a:pt x="31446" y="0"/>
                </a:lnTo>
                <a:lnTo>
                  <a:pt x="29536" y="942"/>
                </a:lnTo>
                <a:lnTo>
                  <a:pt x="28263" y="2522"/>
                </a:lnTo>
                <a:lnTo>
                  <a:pt x="27415" y="4528"/>
                </a:lnTo>
                <a:lnTo>
                  <a:pt x="25896" y="5865"/>
                </a:lnTo>
                <a:lnTo>
                  <a:pt x="23932" y="6757"/>
                </a:lnTo>
                <a:lnTo>
                  <a:pt x="21670" y="7352"/>
                </a:lnTo>
                <a:lnTo>
                  <a:pt x="20161" y="8701"/>
                </a:lnTo>
                <a:lnTo>
                  <a:pt x="19156" y="10552"/>
                </a:lnTo>
                <a:lnTo>
                  <a:pt x="18485" y="12739"/>
                </a:lnTo>
                <a:lnTo>
                  <a:pt x="15201" y="17709"/>
                </a:lnTo>
                <a:lnTo>
                  <a:pt x="12991" y="20368"/>
                </a:lnTo>
                <a:lnTo>
                  <a:pt x="11518" y="24046"/>
                </a:lnTo>
                <a:lnTo>
                  <a:pt x="10537" y="28402"/>
                </a:lnTo>
                <a:lnTo>
                  <a:pt x="9445" y="37371"/>
                </a:lnTo>
                <a:lnTo>
                  <a:pt x="8960" y="44531"/>
                </a:lnTo>
                <a:lnTo>
                  <a:pt x="8745" y="53429"/>
                </a:lnTo>
                <a:lnTo>
                  <a:pt x="8606" y="70113"/>
                </a:lnTo>
                <a:lnTo>
                  <a:pt x="7643" y="73401"/>
                </a:lnTo>
                <a:lnTo>
                  <a:pt x="4032" y="79595"/>
                </a:lnTo>
                <a:lnTo>
                  <a:pt x="1792" y="85523"/>
                </a:lnTo>
                <a:lnTo>
                  <a:pt x="531" y="94215"/>
                </a:lnTo>
                <a:lnTo>
                  <a:pt x="157" y="102823"/>
                </a:lnTo>
                <a:lnTo>
                  <a:pt x="31" y="114265"/>
                </a:lnTo>
                <a:lnTo>
                  <a:pt x="9" y="122840"/>
                </a:lnTo>
                <a:lnTo>
                  <a:pt x="958" y="124745"/>
                </a:lnTo>
                <a:lnTo>
                  <a:pt x="2544" y="126015"/>
                </a:lnTo>
                <a:lnTo>
                  <a:pt x="4554" y="126862"/>
                </a:lnTo>
                <a:lnTo>
                  <a:pt x="5893" y="126474"/>
                </a:lnTo>
                <a:lnTo>
                  <a:pt x="6786" y="125263"/>
                </a:lnTo>
                <a:lnTo>
                  <a:pt x="7382" y="123503"/>
                </a:lnTo>
                <a:lnTo>
                  <a:pt x="9684" y="122330"/>
                </a:lnTo>
                <a:lnTo>
                  <a:pt x="17321" y="121026"/>
                </a:lnTo>
                <a:lnTo>
                  <a:pt x="24526" y="120447"/>
                </a:lnTo>
                <a:lnTo>
                  <a:pt x="27780" y="120292"/>
                </a:lnTo>
                <a:lnTo>
                  <a:pt x="46014" y="120075"/>
                </a:lnTo>
                <a:lnTo>
                  <a:pt x="164137" y="119983"/>
                </a:lnTo>
                <a:lnTo>
                  <a:pt x="166575" y="120936"/>
                </a:lnTo>
                <a:lnTo>
                  <a:pt x="168200" y="122523"/>
                </a:lnTo>
                <a:lnTo>
                  <a:pt x="169283" y="124534"/>
                </a:lnTo>
                <a:lnTo>
                  <a:pt x="170958" y="125875"/>
                </a:lnTo>
                <a:lnTo>
                  <a:pt x="173027" y="126768"/>
                </a:lnTo>
                <a:lnTo>
                  <a:pt x="177866" y="127761"/>
                </a:lnTo>
                <a:lnTo>
                  <a:pt x="183192" y="128203"/>
                </a:lnTo>
                <a:lnTo>
                  <a:pt x="184993" y="129273"/>
                </a:lnTo>
                <a:lnTo>
                  <a:pt x="186193" y="130939"/>
                </a:lnTo>
                <a:lnTo>
                  <a:pt x="187528" y="135330"/>
                </a:lnTo>
                <a:lnTo>
                  <a:pt x="188120" y="140456"/>
                </a:lnTo>
                <a:lnTo>
                  <a:pt x="189231" y="142204"/>
                </a:lnTo>
                <a:lnTo>
                  <a:pt x="190924" y="143370"/>
                </a:lnTo>
                <a:lnTo>
                  <a:pt x="193005" y="144147"/>
                </a:lnTo>
                <a:lnTo>
                  <a:pt x="194393" y="145617"/>
                </a:lnTo>
                <a:lnTo>
                  <a:pt x="195318" y="147550"/>
                </a:lnTo>
                <a:lnTo>
                  <a:pt x="195934" y="149791"/>
                </a:lnTo>
                <a:lnTo>
                  <a:pt x="197298" y="151285"/>
                </a:lnTo>
                <a:lnTo>
                  <a:pt x="199160" y="152281"/>
                </a:lnTo>
                <a:lnTo>
                  <a:pt x="201353" y="152945"/>
                </a:lnTo>
                <a:lnTo>
                  <a:pt x="202815" y="154340"/>
                </a:lnTo>
                <a:lnTo>
                  <a:pt x="203790" y="156223"/>
                </a:lnTo>
                <a:lnTo>
                  <a:pt x="204874" y="160855"/>
                </a:lnTo>
                <a:lnTo>
                  <a:pt x="205355" y="166088"/>
                </a:lnTo>
                <a:lnTo>
                  <a:pt x="206436" y="168817"/>
                </a:lnTo>
                <a:lnTo>
                  <a:pt x="211555" y="177209"/>
                </a:lnTo>
                <a:lnTo>
                  <a:pt x="213087" y="182882"/>
                </a:lnTo>
                <a:lnTo>
                  <a:pt x="213949" y="191430"/>
                </a:lnTo>
                <a:lnTo>
                  <a:pt x="214205" y="199996"/>
                </a:lnTo>
                <a:lnTo>
                  <a:pt x="214281" y="208566"/>
                </a:lnTo>
                <a:lnTo>
                  <a:pt x="213339" y="211424"/>
                </a:lnTo>
                <a:lnTo>
                  <a:pt x="209752" y="217138"/>
                </a:lnTo>
                <a:lnTo>
                  <a:pt x="202378" y="225711"/>
                </a:lnTo>
                <a:lnTo>
                  <a:pt x="200641" y="228568"/>
                </a:lnTo>
                <a:lnTo>
                  <a:pt x="197245" y="237141"/>
                </a:lnTo>
                <a:lnTo>
                  <a:pt x="193074" y="242856"/>
                </a:lnTo>
                <a:lnTo>
                  <a:pt x="185506" y="248571"/>
                </a:lnTo>
                <a:lnTo>
                  <a:pt x="180820" y="251428"/>
                </a:lnTo>
                <a:lnTo>
                  <a:pt x="177697" y="254285"/>
                </a:lnTo>
                <a:lnTo>
                  <a:pt x="175615" y="257143"/>
                </a:lnTo>
                <a:lnTo>
                  <a:pt x="174227" y="260001"/>
                </a:lnTo>
                <a:lnTo>
                  <a:pt x="167604" y="265716"/>
                </a:lnTo>
                <a:lnTo>
                  <a:pt x="163171" y="268573"/>
                </a:lnTo>
                <a:lnTo>
                  <a:pt x="155706" y="274288"/>
                </a:lnTo>
                <a:lnTo>
                  <a:pt x="152381" y="277146"/>
                </a:lnTo>
                <a:lnTo>
                  <a:pt x="149213" y="279051"/>
                </a:lnTo>
                <a:lnTo>
                  <a:pt x="143151" y="281167"/>
                </a:lnTo>
                <a:lnTo>
                  <a:pt x="137283" y="282108"/>
                </a:lnTo>
                <a:lnTo>
                  <a:pt x="134384" y="282359"/>
                </a:lnTo>
                <a:lnTo>
                  <a:pt x="132452" y="283479"/>
                </a:lnTo>
                <a:lnTo>
                  <a:pt x="131164" y="285178"/>
                </a:lnTo>
                <a:lnTo>
                  <a:pt x="130305" y="287263"/>
                </a:lnTo>
                <a:lnTo>
                  <a:pt x="127828" y="288653"/>
                </a:lnTo>
                <a:lnTo>
                  <a:pt x="119995" y="290198"/>
                </a:lnTo>
                <a:lnTo>
                  <a:pt x="112704" y="290884"/>
                </a:lnTo>
                <a:lnTo>
                  <a:pt x="106288" y="291189"/>
                </a:lnTo>
                <a:lnTo>
                  <a:pt x="100262" y="291325"/>
                </a:lnTo>
                <a:lnTo>
                  <a:pt x="40358" y="291433"/>
                </a:lnTo>
                <a:lnTo>
                  <a:pt x="38336" y="290480"/>
                </a:lnTo>
                <a:lnTo>
                  <a:pt x="36987" y="288893"/>
                </a:lnTo>
                <a:lnTo>
                  <a:pt x="36088" y="286882"/>
                </a:lnTo>
                <a:lnTo>
                  <a:pt x="34536" y="285542"/>
                </a:lnTo>
                <a:lnTo>
                  <a:pt x="32549" y="284648"/>
                </a:lnTo>
                <a:lnTo>
                  <a:pt x="27801" y="283655"/>
                </a:lnTo>
                <a:lnTo>
                  <a:pt x="22516" y="283213"/>
                </a:lnTo>
                <a:lnTo>
                  <a:pt x="20726" y="282143"/>
                </a:lnTo>
                <a:lnTo>
                  <a:pt x="19533" y="280478"/>
                </a:lnTo>
                <a:lnTo>
                  <a:pt x="18736" y="278415"/>
                </a:lnTo>
                <a:lnTo>
                  <a:pt x="17253" y="277039"/>
                </a:lnTo>
                <a:lnTo>
                  <a:pt x="15313" y="276122"/>
                </a:lnTo>
                <a:lnTo>
                  <a:pt x="10616" y="275103"/>
                </a:lnTo>
                <a:lnTo>
                  <a:pt x="8029" y="274831"/>
                </a:lnTo>
                <a:lnTo>
                  <a:pt x="0" y="2742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1"/>
          <p:cNvSpPr/>
          <p:nvPr/>
        </p:nvSpPr>
        <p:spPr>
          <a:xfrm>
            <a:off x="4572000" y="2563177"/>
            <a:ext cx="25718" cy="205741"/>
          </a:xfrm>
          <a:custGeom>
            <a:avLst/>
            <a:gdLst/>
            <a:ahLst/>
            <a:cxnLst/>
            <a:rect l="0" t="0" r="0" b="0"/>
            <a:pathLst>
              <a:path w="25718" h="205741">
                <a:moveTo>
                  <a:pt x="25717" y="0"/>
                </a:moveTo>
                <a:lnTo>
                  <a:pt x="25717" y="49092"/>
                </a:lnTo>
                <a:lnTo>
                  <a:pt x="24765" y="54636"/>
                </a:lnTo>
                <a:lnTo>
                  <a:pt x="23177" y="60236"/>
                </a:lnTo>
                <a:lnTo>
                  <a:pt x="21166" y="65875"/>
                </a:lnTo>
                <a:lnTo>
                  <a:pt x="19825" y="71539"/>
                </a:lnTo>
                <a:lnTo>
                  <a:pt x="18932" y="77220"/>
                </a:lnTo>
                <a:lnTo>
                  <a:pt x="18336" y="82913"/>
                </a:lnTo>
                <a:lnTo>
                  <a:pt x="17939" y="88613"/>
                </a:lnTo>
                <a:lnTo>
                  <a:pt x="17674" y="94318"/>
                </a:lnTo>
                <a:lnTo>
                  <a:pt x="17498" y="100026"/>
                </a:lnTo>
                <a:lnTo>
                  <a:pt x="16428" y="105737"/>
                </a:lnTo>
                <a:lnTo>
                  <a:pt x="14762" y="111449"/>
                </a:lnTo>
                <a:lnTo>
                  <a:pt x="12698" y="117162"/>
                </a:lnTo>
                <a:lnTo>
                  <a:pt x="11323" y="122875"/>
                </a:lnTo>
                <a:lnTo>
                  <a:pt x="10406" y="128589"/>
                </a:lnTo>
                <a:lnTo>
                  <a:pt x="9795" y="134304"/>
                </a:lnTo>
                <a:lnTo>
                  <a:pt x="8434" y="140018"/>
                </a:lnTo>
                <a:lnTo>
                  <a:pt x="6575" y="145733"/>
                </a:lnTo>
                <a:lnTo>
                  <a:pt x="4384" y="151448"/>
                </a:lnTo>
                <a:lnTo>
                  <a:pt x="2922" y="156210"/>
                </a:lnTo>
                <a:lnTo>
                  <a:pt x="1948" y="160338"/>
                </a:lnTo>
                <a:lnTo>
                  <a:pt x="1298" y="164042"/>
                </a:lnTo>
                <a:lnTo>
                  <a:pt x="865" y="168416"/>
                </a:lnTo>
                <a:lnTo>
                  <a:pt x="577" y="173238"/>
                </a:lnTo>
                <a:lnTo>
                  <a:pt x="256" y="182722"/>
                </a:lnTo>
                <a:lnTo>
                  <a:pt x="50" y="196572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2"/>
          <p:cNvSpPr/>
          <p:nvPr/>
        </p:nvSpPr>
        <p:spPr>
          <a:xfrm>
            <a:off x="4640579" y="2520314"/>
            <a:ext cx="240031" cy="317149"/>
          </a:xfrm>
          <a:custGeom>
            <a:avLst/>
            <a:gdLst/>
            <a:ahLst/>
            <a:cxnLst/>
            <a:rect l="0" t="0" r="0" b="0"/>
            <a:pathLst>
              <a:path w="240031" h="317149">
                <a:moveTo>
                  <a:pt x="240030" y="0"/>
                </a:moveTo>
                <a:lnTo>
                  <a:pt x="149737" y="0"/>
                </a:lnTo>
                <a:lnTo>
                  <a:pt x="142687" y="953"/>
                </a:lnTo>
                <a:lnTo>
                  <a:pt x="135131" y="2541"/>
                </a:lnTo>
                <a:lnTo>
                  <a:pt x="127235" y="4552"/>
                </a:lnTo>
                <a:lnTo>
                  <a:pt x="119113" y="5892"/>
                </a:lnTo>
                <a:lnTo>
                  <a:pt x="110841" y="6786"/>
                </a:lnTo>
                <a:lnTo>
                  <a:pt x="102469" y="7381"/>
                </a:lnTo>
                <a:lnTo>
                  <a:pt x="94983" y="7779"/>
                </a:lnTo>
                <a:lnTo>
                  <a:pt x="81585" y="8220"/>
                </a:lnTo>
                <a:lnTo>
                  <a:pt x="54183" y="8526"/>
                </a:lnTo>
                <a:lnTo>
                  <a:pt x="40548" y="8564"/>
                </a:lnTo>
                <a:lnTo>
                  <a:pt x="38462" y="9520"/>
                </a:lnTo>
                <a:lnTo>
                  <a:pt x="37072" y="11109"/>
                </a:lnTo>
                <a:lnTo>
                  <a:pt x="36145" y="13121"/>
                </a:lnTo>
                <a:lnTo>
                  <a:pt x="35115" y="17897"/>
                </a:lnTo>
                <a:lnTo>
                  <a:pt x="34535" y="25941"/>
                </a:lnTo>
                <a:lnTo>
                  <a:pt x="34363" y="34357"/>
                </a:lnTo>
                <a:lnTo>
                  <a:pt x="34291" y="140944"/>
                </a:lnTo>
                <a:lnTo>
                  <a:pt x="34291" y="139477"/>
                </a:lnTo>
                <a:lnTo>
                  <a:pt x="36831" y="135650"/>
                </a:lnTo>
                <a:lnTo>
                  <a:pt x="38841" y="133296"/>
                </a:lnTo>
                <a:lnTo>
                  <a:pt x="41134" y="131727"/>
                </a:lnTo>
                <a:lnTo>
                  <a:pt x="46222" y="129983"/>
                </a:lnTo>
                <a:lnTo>
                  <a:pt x="51659" y="129208"/>
                </a:lnTo>
                <a:lnTo>
                  <a:pt x="54441" y="129001"/>
                </a:lnTo>
                <a:lnTo>
                  <a:pt x="58202" y="127911"/>
                </a:lnTo>
                <a:lnTo>
                  <a:pt x="62614" y="126232"/>
                </a:lnTo>
                <a:lnTo>
                  <a:pt x="67460" y="124160"/>
                </a:lnTo>
                <a:lnTo>
                  <a:pt x="77925" y="119317"/>
                </a:lnTo>
                <a:lnTo>
                  <a:pt x="83383" y="116693"/>
                </a:lnTo>
                <a:lnTo>
                  <a:pt x="88926" y="114943"/>
                </a:lnTo>
                <a:lnTo>
                  <a:pt x="94526" y="113776"/>
                </a:lnTo>
                <a:lnTo>
                  <a:pt x="100165" y="112999"/>
                </a:lnTo>
                <a:lnTo>
                  <a:pt x="106782" y="112480"/>
                </a:lnTo>
                <a:lnTo>
                  <a:pt x="114051" y="112135"/>
                </a:lnTo>
                <a:lnTo>
                  <a:pt x="128794" y="111750"/>
                </a:lnTo>
                <a:lnTo>
                  <a:pt x="175540" y="111461"/>
                </a:lnTo>
                <a:lnTo>
                  <a:pt x="190567" y="111447"/>
                </a:lnTo>
                <a:lnTo>
                  <a:pt x="193720" y="112398"/>
                </a:lnTo>
                <a:lnTo>
                  <a:pt x="199763" y="115995"/>
                </a:lnTo>
                <a:lnTo>
                  <a:pt x="205624" y="118229"/>
                </a:lnTo>
                <a:lnTo>
                  <a:pt x="208520" y="118824"/>
                </a:lnTo>
                <a:lnTo>
                  <a:pt x="210451" y="120174"/>
                </a:lnTo>
                <a:lnTo>
                  <a:pt x="211739" y="122026"/>
                </a:lnTo>
                <a:lnTo>
                  <a:pt x="212596" y="124213"/>
                </a:lnTo>
                <a:lnTo>
                  <a:pt x="214121" y="125672"/>
                </a:lnTo>
                <a:lnTo>
                  <a:pt x="216090" y="126644"/>
                </a:lnTo>
                <a:lnTo>
                  <a:pt x="218355" y="127292"/>
                </a:lnTo>
                <a:lnTo>
                  <a:pt x="219865" y="128677"/>
                </a:lnTo>
                <a:lnTo>
                  <a:pt x="220872" y="130552"/>
                </a:lnTo>
                <a:lnTo>
                  <a:pt x="221991" y="135176"/>
                </a:lnTo>
                <a:lnTo>
                  <a:pt x="222620" y="143134"/>
                </a:lnTo>
                <a:lnTo>
                  <a:pt x="222807" y="151525"/>
                </a:lnTo>
                <a:lnTo>
                  <a:pt x="222882" y="174311"/>
                </a:lnTo>
                <a:lnTo>
                  <a:pt x="221931" y="177168"/>
                </a:lnTo>
                <a:lnTo>
                  <a:pt x="216993" y="185739"/>
                </a:lnTo>
                <a:lnTo>
                  <a:pt x="214154" y="194311"/>
                </a:lnTo>
                <a:lnTo>
                  <a:pt x="208657" y="202883"/>
                </a:lnTo>
                <a:lnTo>
                  <a:pt x="205652" y="211455"/>
                </a:lnTo>
                <a:lnTo>
                  <a:pt x="200105" y="220028"/>
                </a:lnTo>
                <a:lnTo>
                  <a:pt x="197086" y="228600"/>
                </a:lnTo>
                <a:lnTo>
                  <a:pt x="190582" y="237173"/>
                </a:lnTo>
                <a:lnTo>
                  <a:pt x="185351" y="242888"/>
                </a:lnTo>
                <a:lnTo>
                  <a:pt x="179851" y="251143"/>
                </a:lnTo>
                <a:lnTo>
                  <a:pt x="174231" y="260209"/>
                </a:lnTo>
                <a:lnTo>
                  <a:pt x="168559" y="267414"/>
                </a:lnTo>
                <a:lnTo>
                  <a:pt x="164761" y="271621"/>
                </a:lnTo>
                <a:lnTo>
                  <a:pt x="155460" y="281376"/>
                </a:lnTo>
                <a:lnTo>
                  <a:pt x="144064" y="293027"/>
                </a:lnTo>
                <a:lnTo>
                  <a:pt x="139858" y="296316"/>
                </a:lnTo>
                <a:lnTo>
                  <a:pt x="135149" y="299462"/>
                </a:lnTo>
                <a:lnTo>
                  <a:pt x="130104" y="302512"/>
                </a:lnTo>
                <a:lnTo>
                  <a:pt x="125789" y="304545"/>
                </a:lnTo>
                <a:lnTo>
                  <a:pt x="114212" y="308358"/>
                </a:lnTo>
                <a:lnTo>
                  <a:pt x="109479" y="310347"/>
                </a:lnTo>
                <a:lnTo>
                  <a:pt x="104419" y="312626"/>
                </a:lnTo>
                <a:lnTo>
                  <a:pt x="100093" y="314145"/>
                </a:lnTo>
                <a:lnTo>
                  <a:pt x="92746" y="315833"/>
                </a:lnTo>
                <a:lnTo>
                  <a:pt x="88501" y="316283"/>
                </a:lnTo>
                <a:lnTo>
                  <a:pt x="83765" y="316583"/>
                </a:lnTo>
                <a:lnTo>
                  <a:pt x="74377" y="316916"/>
                </a:lnTo>
                <a:lnTo>
                  <a:pt x="63736" y="317104"/>
                </a:lnTo>
                <a:lnTo>
                  <a:pt x="57537" y="317148"/>
                </a:lnTo>
                <a:lnTo>
                  <a:pt x="55504" y="316207"/>
                </a:lnTo>
                <a:lnTo>
                  <a:pt x="54148" y="314627"/>
                </a:lnTo>
                <a:lnTo>
                  <a:pt x="53243" y="312622"/>
                </a:lnTo>
                <a:lnTo>
                  <a:pt x="51688" y="311285"/>
                </a:lnTo>
                <a:lnTo>
                  <a:pt x="49699" y="310394"/>
                </a:lnTo>
                <a:lnTo>
                  <a:pt x="47420" y="309799"/>
                </a:lnTo>
                <a:lnTo>
                  <a:pt x="42349" y="306599"/>
                </a:lnTo>
                <a:lnTo>
                  <a:pt x="39662" y="304412"/>
                </a:lnTo>
                <a:lnTo>
                  <a:pt x="36919" y="302954"/>
                </a:lnTo>
                <a:lnTo>
                  <a:pt x="31331" y="301334"/>
                </a:lnTo>
                <a:lnTo>
                  <a:pt x="29460" y="299950"/>
                </a:lnTo>
                <a:lnTo>
                  <a:pt x="28213" y="298074"/>
                </a:lnTo>
                <a:lnTo>
                  <a:pt x="27381" y="295871"/>
                </a:lnTo>
                <a:lnTo>
                  <a:pt x="25874" y="294403"/>
                </a:lnTo>
                <a:lnTo>
                  <a:pt x="23917" y="293424"/>
                </a:lnTo>
                <a:lnTo>
                  <a:pt x="19203" y="292336"/>
                </a:lnTo>
                <a:lnTo>
                  <a:pt x="13933" y="291852"/>
                </a:lnTo>
                <a:lnTo>
                  <a:pt x="8415" y="291638"/>
                </a:lnTo>
                <a:lnTo>
                  <a:pt x="0" y="2914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3"/>
          <p:cNvSpPr/>
          <p:nvPr/>
        </p:nvSpPr>
        <p:spPr>
          <a:xfrm>
            <a:off x="3980497" y="3188970"/>
            <a:ext cx="1" cy="282893"/>
          </a:xfrm>
          <a:custGeom>
            <a:avLst/>
            <a:gdLst/>
            <a:ahLst/>
            <a:cxnLst/>
            <a:rect l="0" t="0" r="0" b="0"/>
            <a:pathLst>
              <a:path w="1" h="282893">
                <a:moveTo>
                  <a:pt x="0" y="0"/>
                </a:move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4"/>
          <p:cNvSpPr/>
          <p:nvPr/>
        </p:nvSpPr>
        <p:spPr>
          <a:xfrm>
            <a:off x="4117660" y="3163252"/>
            <a:ext cx="204536" cy="274321"/>
          </a:xfrm>
          <a:custGeom>
            <a:avLst/>
            <a:gdLst/>
            <a:ahLst/>
            <a:cxnLst/>
            <a:rect l="0" t="0" r="0" b="0"/>
            <a:pathLst>
              <a:path w="204536" h="274321">
                <a:moveTo>
                  <a:pt x="60005" y="0"/>
                </a:moveTo>
                <a:lnTo>
                  <a:pt x="55454" y="4551"/>
                </a:lnTo>
                <a:lnTo>
                  <a:pt x="54113" y="6844"/>
                </a:lnTo>
                <a:lnTo>
                  <a:pt x="51274" y="14622"/>
                </a:lnTo>
                <a:lnTo>
                  <a:pt x="47234" y="20151"/>
                </a:lnTo>
                <a:lnTo>
                  <a:pt x="45776" y="23912"/>
                </a:lnTo>
                <a:lnTo>
                  <a:pt x="44804" y="28324"/>
                </a:lnTo>
                <a:lnTo>
                  <a:pt x="44156" y="33170"/>
                </a:lnTo>
                <a:lnTo>
                  <a:pt x="40896" y="41095"/>
                </a:lnTo>
                <a:lnTo>
                  <a:pt x="36272" y="48744"/>
                </a:lnTo>
                <a:lnTo>
                  <a:pt x="31041" y="58494"/>
                </a:lnTo>
                <a:lnTo>
                  <a:pt x="29266" y="63761"/>
                </a:lnTo>
                <a:lnTo>
                  <a:pt x="28082" y="69178"/>
                </a:lnTo>
                <a:lnTo>
                  <a:pt x="27293" y="74693"/>
                </a:lnTo>
                <a:lnTo>
                  <a:pt x="26767" y="79323"/>
                </a:lnTo>
                <a:lnTo>
                  <a:pt x="26182" y="87007"/>
                </a:lnTo>
                <a:lnTo>
                  <a:pt x="25074" y="91342"/>
                </a:lnTo>
                <a:lnTo>
                  <a:pt x="23382" y="96137"/>
                </a:lnTo>
                <a:lnTo>
                  <a:pt x="21302" y="101239"/>
                </a:lnTo>
                <a:lnTo>
                  <a:pt x="18963" y="106545"/>
                </a:lnTo>
                <a:lnTo>
                  <a:pt x="13824" y="117521"/>
                </a:lnTo>
                <a:lnTo>
                  <a:pt x="12072" y="124067"/>
                </a:lnTo>
                <a:lnTo>
                  <a:pt x="10905" y="131289"/>
                </a:lnTo>
                <a:lnTo>
                  <a:pt x="10126" y="138961"/>
                </a:lnTo>
                <a:lnTo>
                  <a:pt x="8655" y="145981"/>
                </a:lnTo>
                <a:lnTo>
                  <a:pt x="6721" y="152566"/>
                </a:lnTo>
                <a:lnTo>
                  <a:pt x="4480" y="158861"/>
                </a:lnTo>
                <a:lnTo>
                  <a:pt x="2986" y="164962"/>
                </a:lnTo>
                <a:lnTo>
                  <a:pt x="1990" y="170935"/>
                </a:lnTo>
                <a:lnTo>
                  <a:pt x="1325" y="176822"/>
                </a:lnTo>
                <a:lnTo>
                  <a:pt x="883" y="181698"/>
                </a:lnTo>
                <a:lnTo>
                  <a:pt x="390" y="189658"/>
                </a:lnTo>
                <a:lnTo>
                  <a:pt x="172" y="198910"/>
                </a:lnTo>
                <a:lnTo>
                  <a:pt x="0" y="242416"/>
                </a:lnTo>
                <a:lnTo>
                  <a:pt x="951" y="245431"/>
                </a:lnTo>
                <a:lnTo>
                  <a:pt x="4548" y="251320"/>
                </a:lnTo>
                <a:lnTo>
                  <a:pt x="6783" y="257113"/>
                </a:lnTo>
                <a:lnTo>
                  <a:pt x="7378" y="259991"/>
                </a:lnTo>
                <a:lnTo>
                  <a:pt x="8728" y="261910"/>
                </a:lnTo>
                <a:lnTo>
                  <a:pt x="10580" y="263189"/>
                </a:lnTo>
                <a:lnTo>
                  <a:pt x="12767" y="264042"/>
                </a:lnTo>
                <a:lnTo>
                  <a:pt x="17738" y="267530"/>
                </a:lnTo>
                <a:lnTo>
                  <a:pt x="20397" y="269793"/>
                </a:lnTo>
                <a:lnTo>
                  <a:pt x="23122" y="271302"/>
                </a:lnTo>
                <a:lnTo>
                  <a:pt x="28690" y="272979"/>
                </a:lnTo>
                <a:lnTo>
                  <a:pt x="34339" y="273724"/>
                </a:lnTo>
                <a:lnTo>
                  <a:pt x="40025" y="274055"/>
                </a:lnTo>
                <a:lnTo>
                  <a:pt x="45728" y="274202"/>
                </a:lnTo>
                <a:lnTo>
                  <a:pt x="96799" y="274320"/>
                </a:lnTo>
                <a:lnTo>
                  <a:pt x="101679" y="273367"/>
                </a:lnTo>
                <a:lnTo>
                  <a:pt x="107790" y="271780"/>
                </a:lnTo>
                <a:lnTo>
                  <a:pt x="114721" y="269769"/>
                </a:lnTo>
                <a:lnTo>
                  <a:pt x="120295" y="267476"/>
                </a:lnTo>
                <a:lnTo>
                  <a:pt x="124963" y="264995"/>
                </a:lnTo>
                <a:lnTo>
                  <a:pt x="129028" y="262388"/>
                </a:lnTo>
                <a:lnTo>
                  <a:pt x="132690" y="259698"/>
                </a:lnTo>
                <a:lnTo>
                  <a:pt x="136085" y="256952"/>
                </a:lnTo>
                <a:lnTo>
                  <a:pt x="139299" y="254169"/>
                </a:lnTo>
                <a:lnTo>
                  <a:pt x="143348" y="252313"/>
                </a:lnTo>
                <a:lnTo>
                  <a:pt x="147952" y="251077"/>
                </a:lnTo>
                <a:lnTo>
                  <a:pt x="152926" y="250252"/>
                </a:lnTo>
                <a:lnTo>
                  <a:pt x="156242" y="248750"/>
                </a:lnTo>
                <a:lnTo>
                  <a:pt x="158453" y="246796"/>
                </a:lnTo>
                <a:lnTo>
                  <a:pt x="159926" y="244541"/>
                </a:lnTo>
                <a:lnTo>
                  <a:pt x="161862" y="243037"/>
                </a:lnTo>
                <a:lnTo>
                  <a:pt x="164105" y="242035"/>
                </a:lnTo>
                <a:lnTo>
                  <a:pt x="166552" y="241367"/>
                </a:lnTo>
                <a:lnTo>
                  <a:pt x="169136" y="239016"/>
                </a:lnTo>
                <a:lnTo>
                  <a:pt x="174548" y="231324"/>
                </a:lnTo>
                <a:lnTo>
                  <a:pt x="177324" y="228511"/>
                </a:lnTo>
                <a:lnTo>
                  <a:pt x="180128" y="226636"/>
                </a:lnTo>
                <a:lnTo>
                  <a:pt x="182949" y="225386"/>
                </a:lnTo>
                <a:lnTo>
                  <a:pt x="184830" y="223600"/>
                </a:lnTo>
                <a:lnTo>
                  <a:pt x="186084" y="221456"/>
                </a:lnTo>
                <a:lnTo>
                  <a:pt x="186920" y="219075"/>
                </a:lnTo>
                <a:lnTo>
                  <a:pt x="190389" y="213889"/>
                </a:lnTo>
                <a:lnTo>
                  <a:pt x="192647" y="211173"/>
                </a:lnTo>
                <a:lnTo>
                  <a:pt x="194153" y="208410"/>
                </a:lnTo>
                <a:lnTo>
                  <a:pt x="195826" y="202799"/>
                </a:lnTo>
                <a:lnTo>
                  <a:pt x="196768" y="194285"/>
                </a:lnTo>
                <a:lnTo>
                  <a:pt x="197047" y="185730"/>
                </a:lnTo>
                <a:lnTo>
                  <a:pt x="198039" y="182875"/>
                </a:lnTo>
                <a:lnTo>
                  <a:pt x="203032" y="174306"/>
                </a:lnTo>
                <a:lnTo>
                  <a:pt x="204535" y="168592"/>
                </a:lnTo>
                <a:lnTo>
                  <a:pt x="203983" y="166687"/>
                </a:lnTo>
                <a:lnTo>
                  <a:pt x="202663" y="165417"/>
                </a:lnTo>
                <a:lnTo>
                  <a:pt x="200830" y="164571"/>
                </a:lnTo>
                <a:lnTo>
                  <a:pt x="199608" y="163054"/>
                </a:lnTo>
                <a:lnTo>
                  <a:pt x="198794" y="161090"/>
                </a:lnTo>
                <a:lnTo>
                  <a:pt x="198251" y="158828"/>
                </a:lnTo>
                <a:lnTo>
                  <a:pt x="196936" y="157321"/>
                </a:lnTo>
                <a:lnTo>
                  <a:pt x="195107" y="156315"/>
                </a:lnTo>
                <a:lnTo>
                  <a:pt x="190535" y="155198"/>
                </a:lnTo>
                <a:lnTo>
                  <a:pt x="185328" y="154702"/>
                </a:lnTo>
                <a:lnTo>
                  <a:pt x="182606" y="153617"/>
                </a:lnTo>
                <a:lnTo>
                  <a:pt x="173272" y="147540"/>
                </a:lnTo>
                <a:lnTo>
                  <a:pt x="168853" y="145032"/>
                </a:lnTo>
                <a:lnTo>
                  <a:pt x="164003" y="142408"/>
                </a:lnTo>
                <a:lnTo>
                  <a:pt x="159817" y="140659"/>
                </a:lnTo>
                <a:lnTo>
                  <a:pt x="156074" y="139492"/>
                </a:lnTo>
                <a:lnTo>
                  <a:pt x="152626" y="138715"/>
                </a:lnTo>
                <a:lnTo>
                  <a:pt x="148422" y="138197"/>
                </a:lnTo>
                <a:lnTo>
                  <a:pt x="143715" y="137851"/>
                </a:lnTo>
                <a:lnTo>
                  <a:pt x="138671" y="137621"/>
                </a:lnTo>
                <a:lnTo>
                  <a:pt x="133404" y="136515"/>
                </a:lnTo>
                <a:lnTo>
                  <a:pt x="127987" y="134825"/>
                </a:lnTo>
                <a:lnTo>
                  <a:pt x="122472" y="132746"/>
                </a:lnTo>
                <a:lnTo>
                  <a:pt x="117842" y="131360"/>
                </a:lnTo>
                <a:lnTo>
                  <a:pt x="113803" y="130436"/>
                </a:lnTo>
                <a:lnTo>
                  <a:pt x="110157" y="129819"/>
                </a:lnTo>
                <a:lnTo>
                  <a:pt x="105822" y="129409"/>
                </a:lnTo>
                <a:lnTo>
                  <a:pt x="101027" y="129135"/>
                </a:lnTo>
                <a:lnTo>
                  <a:pt x="91572" y="128831"/>
                </a:lnTo>
                <a:lnTo>
                  <a:pt x="77741" y="128636"/>
                </a:lnTo>
                <a:lnTo>
                  <a:pt x="57182" y="128590"/>
                </a:lnTo>
                <a:lnTo>
                  <a:pt x="55265" y="129542"/>
                </a:lnTo>
                <a:lnTo>
                  <a:pt x="53988" y="131129"/>
                </a:lnTo>
                <a:lnTo>
                  <a:pt x="53136" y="133139"/>
                </a:lnTo>
                <a:lnTo>
                  <a:pt x="47386" y="140520"/>
                </a:lnTo>
                <a:lnTo>
                  <a:pt x="45878" y="143210"/>
                </a:lnTo>
                <a:lnTo>
                  <a:pt x="42801" y="151547"/>
                </a:lnTo>
                <a:lnTo>
                  <a:pt x="37233" y="160050"/>
                </a:lnTo>
                <a:lnTo>
                  <a:pt x="34207" y="168601"/>
                </a:lnTo>
                <a:lnTo>
                  <a:pt x="28655" y="177168"/>
                </a:lnTo>
                <a:lnTo>
                  <a:pt x="27021" y="182882"/>
                </a:lnTo>
                <a:lnTo>
                  <a:pt x="26102" y="191453"/>
                </a:lnTo>
                <a:lnTo>
                  <a:pt x="25829" y="200025"/>
                </a:lnTo>
                <a:lnTo>
                  <a:pt x="25715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5"/>
          <p:cNvSpPr/>
          <p:nvPr/>
        </p:nvSpPr>
        <p:spPr>
          <a:xfrm>
            <a:off x="4374832" y="3111817"/>
            <a:ext cx="265746" cy="325756"/>
          </a:xfrm>
          <a:custGeom>
            <a:avLst/>
            <a:gdLst/>
            <a:ahLst/>
            <a:cxnLst/>
            <a:rect l="0" t="0" r="0" b="0"/>
            <a:pathLst>
              <a:path w="265746" h="325756">
                <a:moveTo>
                  <a:pt x="171450" y="0"/>
                </a:moveTo>
                <a:lnTo>
                  <a:pt x="135450" y="0"/>
                </a:lnTo>
                <a:lnTo>
                  <a:pt x="131258" y="953"/>
                </a:lnTo>
                <a:lnTo>
                  <a:pt x="126557" y="2540"/>
                </a:lnTo>
                <a:lnTo>
                  <a:pt x="121519" y="4551"/>
                </a:lnTo>
                <a:lnTo>
                  <a:pt x="113381" y="6785"/>
                </a:lnTo>
                <a:lnTo>
                  <a:pt x="105637" y="7778"/>
                </a:lnTo>
                <a:lnTo>
                  <a:pt x="100904" y="8043"/>
                </a:lnTo>
                <a:lnTo>
                  <a:pt x="90566" y="8337"/>
                </a:lnTo>
                <a:lnTo>
                  <a:pt x="49103" y="8569"/>
                </a:lnTo>
                <a:lnTo>
                  <a:pt x="23225" y="8572"/>
                </a:lnTo>
                <a:lnTo>
                  <a:pt x="21198" y="9525"/>
                </a:lnTo>
                <a:lnTo>
                  <a:pt x="19847" y="11113"/>
                </a:lnTo>
                <a:lnTo>
                  <a:pt x="18947" y="13123"/>
                </a:lnTo>
                <a:lnTo>
                  <a:pt x="17945" y="17898"/>
                </a:lnTo>
                <a:lnTo>
                  <a:pt x="17382" y="25940"/>
                </a:lnTo>
                <a:lnTo>
                  <a:pt x="17303" y="28724"/>
                </a:lnTo>
                <a:lnTo>
                  <a:pt x="16298" y="30579"/>
                </a:lnTo>
                <a:lnTo>
                  <a:pt x="14676" y="31816"/>
                </a:lnTo>
                <a:lnTo>
                  <a:pt x="12641" y="32641"/>
                </a:lnTo>
                <a:lnTo>
                  <a:pt x="11285" y="34143"/>
                </a:lnTo>
                <a:lnTo>
                  <a:pt x="10381" y="36097"/>
                </a:lnTo>
                <a:lnTo>
                  <a:pt x="8424" y="41761"/>
                </a:lnTo>
                <a:lnTo>
                  <a:pt x="4379" y="50628"/>
                </a:lnTo>
                <a:lnTo>
                  <a:pt x="2920" y="55659"/>
                </a:lnTo>
                <a:lnTo>
                  <a:pt x="1946" y="60919"/>
                </a:lnTo>
                <a:lnTo>
                  <a:pt x="865" y="70890"/>
                </a:lnTo>
                <a:lnTo>
                  <a:pt x="385" y="78497"/>
                </a:lnTo>
                <a:lnTo>
                  <a:pt x="114" y="88134"/>
                </a:lnTo>
                <a:lnTo>
                  <a:pt x="0" y="156778"/>
                </a:lnTo>
                <a:lnTo>
                  <a:pt x="953" y="158811"/>
                </a:lnTo>
                <a:lnTo>
                  <a:pt x="2540" y="160167"/>
                </a:lnTo>
                <a:lnTo>
                  <a:pt x="4551" y="161070"/>
                </a:lnTo>
                <a:lnTo>
                  <a:pt x="5892" y="160720"/>
                </a:lnTo>
                <a:lnTo>
                  <a:pt x="6785" y="159534"/>
                </a:lnTo>
                <a:lnTo>
                  <a:pt x="7381" y="157791"/>
                </a:lnTo>
                <a:lnTo>
                  <a:pt x="12770" y="150787"/>
                </a:lnTo>
                <a:lnTo>
                  <a:pt x="17086" y="149102"/>
                </a:lnTo>
                <a:lnTo>
                  <a:pt x="22821" y="147979"/>
                </a:lnTo>
                <a:lnTo>
                  <a:pt x="29501" y="147230"/>
                </a:lnTo>
                <a:lnTo>
                  <a:pt x="34908" y="145779"/>
                </a:lnTo>
                <a:lnTo>
                  <a:pt x="39464" y="143858"/>
                </a:lnTo>
                <a:lnTo>
                  <a:pt x="43454" y="141625"/>
                </a:lnTo>
                <a:lnTo>
                  <a:pt x="52968" y="136605"/>
                </a:lnTo>
                <a:lnTo>
                  <a:pt x="74598" y="125620"/>
                </a:lnTo>
                <a:lnTo>
                  <a:pt x="81165" y="123752"/>
                </a:lnTo>
                <a:lnTo>
                  <a:pt x="88400" y="122506"/>
                </a:lnTo>
                <a:lnTo>
                  <a:pt x="96081" y="121676"/>
                </a:lnTo>
                <a:lnTo>
                  <a:pt x="104059" y="121122"/>
                </a:lnTo>
                <a:lnTo>
                  <a:pt x="112235" y="120753"/>
                </a:lnTo>
                <a:lnTo>
                  <a:pt x="120543" y="120507"/>
                </a:lnTo>
                <a:lnTo>
                  <a:pt x="128939" y="119391"/>
                </a:lnTo>
                <a:lnTo>
                  <a:pt x="137395" y="117694"/>
                </a:lnTo>
                <a:lnTo>
                  <a:pt x="145889" y="115610"/>
                </a:lnTo>
                <a:lnTo>
                  <a:pt x="153457" y="114221"/>
                </a:lnTo>
                <a:lnTo>
                  <a:pt x="160407" y="113295"/>
                </a:lnTo>
                <a:lnTo>
                  <a:pt x="166946" y="112677"/>
                </a:lnTo>
                <a:lnTo>
                  <a:pt x="173210" y="112266"/>
                </a:lnTo>
                <a:lnTo>
                  <a:pt x="179290" y="111991"/>
                </a:lnTo>
                <a:lnTo>
                  <a:pt x="191128" y="111686"/>
                </a:lnTo>
                <a:lnTo>
                  <a:pt x="241543" y="111445"/>
                </a:lnTo>
                <a:lnTo>
                  <a:pt x="243896" y="112397"/>
                </a:lnTo>
                <a:lnTo>
                  <a:pt x="245465" y="113984"/>
                </a:lnTo>
                <a:lnTo>
                  <a:pt x="246511" y="115994"/>
                </a:lnTo>
                <a:lnTo>
                  <a:pt x="247673" y="120768"/>
                </a:lnTo>
                <a:lnTo>
                  <a:pt x="247983" y="123375"/>
                </a:lnTo>
                <a:lnTo>
                  <a:pt x="249142" y="126065"/>
                </a:lnTo>
                <a:lnTo>
                  <a:pt x="254371" y="134402"/>
                </a:lnTo>
                <a:lnTo>
                  <a:pt x="257297" y="142904"/>
                </a:lnTo>
                <a:lnTo>
                  <a:pt x="262820" y="151456"/>
                </a:lnTo>
                <a:lnTo>
                  <a:pt x="264447" y="157167"/>
                </a:lnTo>
                <a:lnTo>
                  <a:pt x="265362" y="165736"/>
                </a:lnTo>
                <a:lnTo>
                  <a:pt x="265577" y="173990"/>
                </a:lnTo>
                <a:lnTo>
                  <a:pt x="265745" y="213044"/>
                </a:lnTo>
                <a:lnTo>
                  <a:pt x="264793" y="217277"/>
                </a:lnTo>
                <a:lnTo>
                  <a:pt x="261196" y="224520"/>
                </a:lnTo>
                <a:lnTo>
                  <a:pt x="258903" y="226833"/>
                </a:lnTo>
                <a:lnTo>
                  <a:pt x="256422" y="228374"/>
                </a:lnTo>
                <a:lnTo>
                  <a:pt x="253815" y="229402"/>
                </a:lnTo>
                <a:lnTo>
                  <a:pt x="252078" y="231992"/>
                </a:lnTo>
                <a:lnTo>
                  <a:pt x="250147" y="239950"/>
                </a:lnTo>
                <a:lnTo>
                  <a:pt x="246749" y="247297"/>
                </a:lnTo>
                <a:lnTo>
                  <a:pt x="242064" y="254690"/>
                </a:lnTo>
                <a:lnTo>
                  <a:pt x="236807" y="264325"/>
                </a:lnTo>
                <a:lnTo>
                  <a:pt x="228755" y="272418"/>
                </a:lnTo>
                <a:lnTo>
                  <a:pt x="223941" y="275909"/>
                </a:lnTo>
                <a:lnTo>
                  <a:pt x="216052" y="282329"/>
                </a:lnTo>
                <a:lnTo>
                  <a:pt x="212615" y="285374"/>
                </a:lnTo>
                <a:lnTo>
                  <a:pt x="207466" y="288357"/>
                </a:lnTo>
                <a:lnTo>
                  <a:pt x="201175" y="291298"/>
                </a:lnTo>
                <a:lnTo>
                  <a:pt x="194124" y="294211"/>
                </a:lnTo>
                <a:lnTo>
                  <a:pt x="188472" y="296154"/>
                </a:lnTo>
                <a:lnTo>
                  <a:pt x="183750" y="297448"/>
                </a:lnTo>
                <a:lnTo>
                  <a:pt x="179650" y="298312"/>
                </a:lnTo>
                <a:lnTo>
                  <a:pt x="175011" y="300792"/>
                </a:lnTo>
                <a:lnTo>
                  <a:pt x="170015" y="304350"/>
                </a:lnTo>
                <a:lnTo>
                  <a:pt x="164778" y="308628"/>
                </a:lnTo>
                <a:lnTo>
                  <a:pt x="160334" y="311479"/>
                </a:lnTo>
                <a:lnTo>
                  <a:pt x="152857" y="314648"/>
                </a:lnTo>
                <a:lnTo>
                  <a:pt x="147625" y="315493"/>
                </a:lnTo>
                <a:lnTo>
                  <a:pt x="141279" y="316056"/>
                </a:lnTo>
                <a:lnTo>
                  <a:pt x="134191" y="316432"/>
                </a:lnTo>
                <a:lnTo>
                  <a:pt x="129466" y="317634"/>
                </a:lnTo>
                <a:lnTo>
                  <a:pt x="126316" y="319389"/>
                </a:lnTo>
                <a:lnTo>
                  <a:pt x="124215" y="321511"/>
                </a:lnTo>
                <a:lnTo>
                  <a:pt x="121863" y="322926"/>
                </a:lnTo>
                <a:lnTo>
                  <a:pt x="116709" y="324498"/>
                </a:lnTo>
                <a:lnTo>
                  <a:pt x="108452" y="325382"/>
                </a:lnTo>
                <a:lnTo>
                  <a:pt x="102811" y="325589"/>
                </a:lnTo>
                <a:lnTo>
                  <a:pt x="85725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6"/>
          <p:cNvSpPr/>
          <p:nvPr/>
        </p:nvSpPr>
        <p:spPr>
          <a:xfrm>
            <a:off x="1923097" y="3043237"/>
            <a:ext cx="8573" cy="377191"/>
          </a:xfrm>
          <a:custGeom>
            <a:avLst/>
            <a:gdLst/>
            <a:ahLst/>
            <a:cxnLst/>
            <a:rect l="0" t="0" r="0" b="0"/>
            <a:pathLst>
              <a:path w="8573" h="377191">
                <a:moveTo>
                  <a:pt x="0" y="0"/>
                </a:moveTo>
                <a:lnTo>
                  <a:pt x="0" y="362636"/>
                </a:lnTo>
                <a:lnTo>
                  <a:pt x="953" y="364630"/>
                </a:lnTo>
                <a:lnTo>
                  <a:pt x="2540" y="365959"/>
                </a:lnTo>
                <a:lnTo>
                  <a:pt x="4551" y="366845"/>
                </a:lnTo>
                <a:lnTo>
                  <a:pt x="5891" y="368389"/>
                </a:lnTo>
                <a:lnTo>
                  <a:pt x="6785" y="370370"/>
                </a:lnTo>
                <a:lnTo>
                  <a:pt x="8572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7"/>
          <p:cNvSpPr/>
          <p:nvPr/>
        </p:nvSpPr>
        <p:spPr>
          <a:xfrm>
            <a:off x="2034539" y="3043237"/>
            <a:ext cx="300030" cy="351474"/>
          </a:xfrm>
          <a:custGeom>
            <a:avLst/>
            <a:gdLst/>
            <a:ahLst/>
            <a:cxnLst/>
            <a:rect l="0" t="0" r="0" b="0"/>
            <a:pathLst>
              <a:path w="300030" h="351474">
                <a:moveTo>
                  <a:pt x="171450" y="0"/>
                </a:moveTo>
                <a:lnTo>
                  <a:pt x="151299" y="0"/>
                </a:lnTo>
                <a:lnTo>
                  <a:pt x="149444" y="953"/>
                </a:lnTo>
                <a:lnTo>
                  <a:pt x="148207" y="2540"/>
                </a:lnTo>
                <a:lnTo>
                  <a:pt x="147382" y="4551"/>
                </a:lnTo>
                <a:lnTo>
                  <a:pt x="144927" y="5892"/>
                </a:lnTo>
                <a:lnTo>
                  <a:pt x="137120" y="7381"/>
                </a:lnTo>
                <a:lnTo>
                  <a:pt x="132371" y="7778"/>
                </a:lnTo>
                <a:lnTo>
                  <a:pt x="127300" y="8043"/>
                </a:lnTo>
                <a:lnTo>
                  <a:pt x="116585" y="8337"/>
                </a:lnTo>
                <a:lnTo>
                  <a:pt x="34133" y="8572"/>
                </a:lnTo>
                <a:lnTo>
                  <a:pt x="6208" y="8573"/>
                </a:lnTo>
                <a:lnTo>
                  <a:pt x="4139" y="9525"/>
                </a:lnTo>
                <a:lnTo>
                  <a:pt x="2759" y="11113"/>
                </a:lnTo>
                <a:lnTo>
                  <a:pt x="1840" y="13124"/>
                </a:lnTo>
                <a:lnTo>
                  <a:pt x="818" y="17898"/>
                </a:lnTo>
                <a:lnTo>
                  <a:pt x="162" y="28724"/>
                </a:lnTo>
                <a:lnTo>
                  <a:pt x="32" y="40035"/>
                </a:lnTo>
                <a:lnTo>
                  <a:pt x="0" y="139557"/>
                </a:lnTo>
                <a:lnTo>
                  <a:pt x="953" y="142568"/>
                </a:lnTo>
                <a:lnTo>
                  <a:pt x="5892" y="151357"/>
                </a:lnTo>
                <a:lnTo>
                  <a:pt x="7381" y="157122"/>
                </a:lnTo>
                <a:lnTo>
                  <a:pt x="8220" y="165723"/>
                </a:lnTo>
                <a:lnTo>
                  <a:pt x="8468" y="174304"/>
                </a:lnTo>
                <a:lnTo>
                  <a:pt x="9456" y="176210"/>
                </a:lnTo>
                <a:lnTo>
                  <a:pt x="11066" y="177481"/>
                </a:lnTo>
                <a:lnTo>
                  <a:pt x="13093" y="178328"/>
                </a:lnTo>
                <a:lnTo>
                  <a:pt x="20495" y="179520"/>
                </a:lnTo>
                <a:lnTo>
                  <a:pt x="22236" y="178735"/>
                </a:lnTo>
                <a:lnTo>
                  <a:pt x="23397" y="177259"/>
                </a:lnTo>
                <a:lnTo>
                  <a:pt x="24170" y="175323"/>
                </a:lnTo>
                <a:lnTo>
                  <a:pt x="25639" y="174032"/>
                </a:lnTo>
                <a:lnTo>
                  <a:pt x="27570" y="173171"/>
                </a:lnTo>
                <a:lnTo>
                  <a:pt x="29810" y="172597"/>
                </a:lnTo>
                <a:lnTo>
                  <a:pt x="34839" y="169420"/>
                </a:lnTo>
                <a:lnTo>
                  <a:pt x="43026" y="162276"/>
                </a:lnTo>
                <a:lnTo>
                  <a:pt x="45829" y="159619"/>
                </a:lnTo>
                <a:lnTo>
                  <a:pt x="49603" y="157848"/>
                </a:lnTo>
                <a:lnTo>
                  <a:pt x="58876" y="155880"/>
                </a:lnTo>
                <a:lnTo>
                  <a:pt x="64016" y="153450"/>
                </a:lnTo>
                <a:lnTo>
                  <a:pt x="69347" y="149925"/>
                </a:lnTo>
                <a:lnTo>
                  <a:pt x="74807" y="145670"/>
                </a:lnTo>
                <a:lnTo>
                  <a:pt x="80351" y="142833"/>
                </a:lnTo>
                <a:lnTo>
                  <a:pt x="85953" y="140942"/>
                </a:lnTo>
                <a:lnTo>
                  <a:pt x="91592" y="139681"/>
                </a:lnTo>
                <a:lnTo>
                  <a:pt x="97257" y="138841"/>
                </a:lnTo>
                <a:lnTo>
                  <a:pt x="102938" y="138281"/>
                </a:lnTo>
                <a:lnTo>
                  <a:pt x="108630" y="137907"/>
                </a:lnTo>
                <a:lnTo>
                  <a:pt x="114330" y="136706"/>
                </a:lnTo>
                <a:lnTo>
                  <a:pt x="120036" y="134952"/>
                </a:lnTo>
                <a:lnTo>
                  <a:pt x="125744" y="132831"/>
                </a:lnTo>
                <a:lnTo>
                  <a:pt x="147430" y="125294"/>
                </a:lnTo>
                <a:lnTo>
                  <a:pt x="154484" y="123534"/>
                </a:lnTo>
                <a:lnTo>
                  <a:pt x="161092" y="122361"/>
                </a:lnTo>
                <a:lnTo>
                  <a:pt x="167402" y="121579"/>
                </a:lnTo>
                <a:lnTo>
                  <a:pt x="174467" y="121058"/>
                </a:lnTo>
                <a:lnTo>
                  <a:pt x="182034" y="120710"/>
                </a:lnTo>
                <a:lnTo>
                  <a:pt x="203796" y="120221"/>
                </a:lnTo>
                <a:lnTo>
                  <a:pt x="255476" y="120019"/>
                </a:lnTo>
                <a:lnTo>
                  <a:pt x="259852" y="120970"/>
                </a:lnTo>
                <a:lnTo>
                  <a:pt x="270563" y="125907"/>
                </a:lnTo>
                <a:lnTo>
                  <a:pt x="276778" y="127396"/>
                </a:lnTo>
                <a:lnTo>
                  <a:pt x="278816" y="128746"/>
                </a:lnTo>
                <a:lnTo>
                  <a:pt x="280175" y="130598"/>
                </a:lnTo>
                <a:lnTo>
                  <a:pt x="281081" y="132785"/>
                </a:lnTo>
                <a:lnTo>
                  <a:pt x="282638" y="134244"/>
                </a:lnTo>
                <a:lnTo>
                  <a:pt x="284628" y="135216"/>
                </a:lnTo>
                <a:lnTo>
                  <a:pt x="286907" y="135864"/>
                </a:lnTo>
                <a:lnTo>
                  <a:pt x="288426" y="137248"/>
                </a:lnTo>
                <a:lnTo>
                  <a:pt x="289440" y="139124"/>
                </a:lnTo>
                <a:lnTo>
                  <a:pt x="290565" y="143748"/>
                </a:lnTo>
                <a:lnTo>
                  <a:pt x="291288" y="154477"/>
                </a:lnTo>
                <a:lnTo>
                  <a:pt x="291347" y="157277"/>
                </a:lnTo>
                <a:lnTo>
                  <a:pt x="292339" y="160097"/>
                </a:lnTo>
                <a:lnTo>
                  <a:pt x="295981" y="165769"/>
                </a:lnTo>
                <a:lnTo>
                  <a:pt x="298235" y="174005"/>
                </a:lnTo>
                <a:lnTo>
                  <a:pt x="299237" y="183063"/>
                </a:lnTo>
                <a:lnTo>
                  <a:pt x="299682" y="190264"/>
                </a:lnTo>
                <a:lnTo>
                  <a:pt x="299880" y="199179"/>
                </a:lnTo>
                <a:lnTo>
                  <a:pt x="300029" y="229909"/>
                </a:lnTo>
                <a:lnTo>
                  <a:pt x="297494" y="240612"/>
                </a:lnTo>
                <a:lnTo>
                  <a:pt x="293192" y="250766"/>
                </a:lnTo>
                <a:lnTo>
                  <a:pt x="288106" y="258454"/>
                </a:lnTo>
                <a:lnTo>
                  <a:pt x="279887" y="268138"/>
                </a:lnTo>
                <a:lnTo>
                  <a:pt x="278031" y="272104"/>
                </a:lnTo>
                <a:lnTo>
                  <a:pt x="275970" y="281590"/>
                </a:lnTo>
                <a:lnTo>
                  <a:pt x="272513" y="289616"/>
                </a:lnTo>
                <a:lnTo>
                  <a:pt x="265212" y="299490"/>
                </a:lnTo>
                <a:lnTo>
                  <a:pt x="262533" y="302530"/>
                </a:lnTo>
                <a:lnTo>
                  <a:pt x="260748" y="305509"/>
                </a:lnTo>
                <a:lnTo>
                  <a:pt x="257281" y="314253"/>
                </a:lnTo>
                <a:lnTo>
                  <a:pt x="253095" y="320008"/>
                </a:lnTo>
                <a:lnTo>
                  <a:pt x="250645" y="321924"/>
                </a:lnTo>
                <a:lnTo>
                  <a:pt x="248060" y="323201"/>
                </a:lnTo>
                <a:lnTo>
                  <a:pt x="245383" y="324052"/>
                </a:lnTo>
                <a:lnTo>
                  <a:pt x="239870" y="327538"/>
                </a:lnTo>
                <a:lnTo>
                  <a:pt x="231410" y="334856"/>
                </a:lnTo>
                <a:lnTo>
                  <a:pt x="222871" y="343057"/>
                </a:lnTo>
                <a:lnTo>
                  <a:pt x="220018" y="345862"/>
                </a:lnTo>
                <a:lnTo>
                  <a:pt x="217164" y="347732"/>
                </a:lnTo>
                <a:lnTo>
                  <a:pt x="211453" y="349810"/>
                </a:lnTo>
                <a:lnTo>
                  <a:pt x="202882" y="350980"/>
                </a:lnTo>
                <a:lnTo>
                  <a:pt x="194310" y="351327"/>
                </a:lnTo>
                <a:lnTo>
                  <a:pt x="180023" y="351453"/>
                </a:lnTo>
                <a:lnTo>
                  <a:pt x="134303" y="351473"/>
                </a:lnTo>
                <a:lnTo>
                  <a:pt x="132398" y="350520"/>
                </a:lnTo>
                <a:lnTo>
                  <a:pt x="131128" y="348933"/>
                </a:lnTo>
                <a:lnTo>
                  <a:pt x="130281" y="346922"/>
                </a:lnTo>
                <a:lnTo>
                  <a:pt x="128764" y="345581"/>
                </a:lnTo>
                <a:lnTo>
                  <a:pt x="126801" y="344687"/>
                </a:lnTo>
                <a:lnTo>
                  <a:pt x="124539" y="344092"/>
                </a:lnTo>
                <a:lnTo>
                  <a:pt x="123031" y="342742"/>
                </a:lnTo>
                <a:lnTo>
                  <a:pt x="122026" y="340890"/>
                </a:lnTo>
                <a:lnTo>
                  <a:pt x="120015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906" r="2340"/>
          <a:stretch>
            <a:fillRect/>
          </a:stretch>
        </p:blipFill>
        <p:spPr bwMode="auto">
          <a:xfrm>
            <a:off x="228600" y="762000"/>
            <a:ext cx="8768906" cy="566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07"/>
          <p:cNvSpPr/>
          <p:nvPr/>
        </p:nvSpPr>
        <p:spPr>
          <a:xfrm>
            <a:off x="5283517" y="4886325"/>
            <a:ext cx="351474" cy="42863"/>
          </a:xfrm>
          <a:custGeom>
            <a:avLst/>
            <a:gdLst/>
            <a:ahLst/>
            <a:cxnLst/>
            <a:rect l="0" t="0" r="0" b="0"/>
            <a:pathLst>
              <a:path w="351474" h="42863">
                <a:moveTo>
                  <a:pt x="0" y="42862"/>
                </a:moveTo>
                <a:lnTo>
                  <a:pt x="11932" y="42862"/>
                </a:lnTo>
                <a:lnTo>
                  <a:pt x="14622" y="41910"/>
                </a:lnTo>
                <a:lnTo>
                  <a:pt x="17368" y="40322"/>
                </a:lnTo>
                <a:lnTo>
                  <a:pt x="20151" y="38312"/>
                </a:lnTo>
                <a:lnTo>
                  <a:pt x="23912" y="36970"/>
                </a:lnTo>
                <a:lnTo>
                  <a:pt x="28324" y="36077"/>
                </a:lnTo>
                <a:lnTo>
                  <a:pt x="33170" y="35481"/>
                </a:lnTo>
                <a:lnTo>
                  <a:pt x="37353" y="34132"/>
                </a:lnTo>
                <a:lnTo>
                  <a:pt x="41095" y="32279"/>
                </a:lnTo>
                <a:lnTo>
                  <a:pt x="44541" y="30092"/>
                </a:lnTo>
                <a:lnTo>
                  <a:pt x="48745" y="28633"/>
                </a:lnTo>
                <a:lnTo>
                  <a:pt x="53451" y="27661"/>
                </a:lnTo>
                <a:lnTo>
                  <a:pt x="63761" y="26582"/>
                </a:lnTo>
                <a:lnTo>
                  <a:pt x="74693" y="26101"/>
                </a:lnTo>
                <a:lnTo>
                  <a:pt x="87007" y="25831"/>
                </a:lnTo>
                <a:lnTo>
                  <a:pt x="91342" y="24841"/>
                </a:lnTo>
                <a:lnTo>
                  <a:pt x="96138" y="23228"/>
                </a:lnTo>
                <a:lnTo>
                  <a:pt x="101239" y="21200"/>
                </a:lnTo>
                <a:lnTo>
                  <a:pt x="106545" y="19848"/>
                </a:lnTo>
                <a:lnTo>
                  <a:pt x="111988" y="18947"/>
                </a:lnTo>
                <a:lnTo>
                  <a:pt x="117521" y="18346"/>
                </a:lnTo>
                <a:lnTo>
                  <a:pt x="122162" y="16993"/>
                </a:lnTo>
                <a:lnTo>
                  <a:pt x="126209" y="15138"/>
                </a:lnTo>
                <a:lnTo>
                  <a:pt x="129859" y="12950"/>
                </a:lnTo>
                <a:lnTo>
                  <a:pt x="133245" y="11491"/>
                </a:lnTo>
                <a:lnTo>
                  <a:pt x="136455" y="10518"/>
                </a:lnTo>
                <a:lnTo>
                  <a:pt x="142562" y="9437"/>
                </a:lnTo>
                <a:lnTo>
                  <a:pt x="148451" y="8956"/>
                </a:lnTo>
                <a:lnTo>
                  <a:pt x="151355" y="7876"/>
                </a:lnTo>
                <a:lnTo>
                  <a:pt x="154243" y="6203"/>
                </a:lnTo>
                <a:lnTo>
                  <a:pt x="157121" y="4135"/>
                </a:lnTo>
                <a:lnTo>
                  <a:pt x="159992" y="2756"/>
                </a:lnTo>
                <a:lnTo>
                  <a:pt x="162859" y="1838"/>
                </a:lnTo>
                <a:lnTo>
                  <a:pt x="169537" y="817"/>
                </a:lnTo>
                <a:lnTo>
                  <a:pt x="178855" y="363"/>
                </a:lnTo>
                <a:lnTo>
                  <a:pt x="190260" y="107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08"/>
          <p:cNvSpPr/>
          <p:nvPr/>
        </p:nvSpPr>
        <p:spPr>
          <a:xfrm>
            <a:off x="5244290" y="4852035"/>
            <a:ext cx="116381" cy="137161"/>
          </a:xfrm>
          <a:custGeom>
            <a:avLst/>
            <a:gdLst/>
            <a:ahLst/>
            <a:cxnLst/>
            <a:rect l="0" t="0" r="0" b="0"/>
            <a:pathLst>
              <a:path w="116381" h="137161">
                <a:moveTo>
                  <a:pt x="47800" y="0"/>
                </a:moveTo>
                <a:lnTo>
                  <a:pt x="43249" y="0"/>
                </a:lnTo>
                <a:lnTo>
                  <a:pt x="41908" y="952"/>
                </a:lnTo>
                <a:lnTo>
                  <a:pt x="41014" y="2540"/>
                </a:lnTo>
                <a:lnTo>
                  <a:pt x="40418" y="4551"/>
                </a:lnTo>
                <a:lnTo>
                  <a:pt x="40021" y="6844"/>
                </a:lnTo>
                <a:lnTo>
                  <a:pt x="39756" y="9324"/>
                </a:lnTo>
                <a:lnTo>
                  <a:pt x="39580" y="11931"/>
                </a:lnTo>
                <a:lnTo>
                  <a:pt x="38510" y="13669"/>
                </a:lnTo>
                <a:lnTo>
                  <a:pt x="36844" y="14828"/>
                </a:lnTo>
                <a:lnTo>
                  <a:pt x="34781" y="15600"/>
                </a:lnTo>
                <a:lnTo>
                  <a:pt x="33406" y="17067"/>
                </a:lnTo>
                <a:lnTo>
                  <a:pt x="32489" y="18998"/>
                </a:lnTo>
                <a:lnTo>
                  <a:pt x="31877" y="21238"/>
                </a:lnTo>
                <a:lnTo>
                  <a:pt x="31470" y="23683"/>
                </a:lnTo>
                <a:lnTo>
                  <a:pt x="31198" y="26266"/>
                </a:lnTo>
                <a:lnTo>
                  <a:pt x="31017" y="28941"/>
                </a:lnTo>
                <a:lnTo>
                  <a:pt x="30896" y="31676"/>
                </a:lnTo>
                <a:lnTo>
                  <a:pt x="30762" y="37256"/>
                </a:lnTo>
                <a:lnTo>
                  <a:pt x="29773" y="39125"/>
                </a:lnTo>
                <a:lnTo>
                  <a:pt x="28162" y="40371"/>
                </a:lnTo>
                <a:lnTo>
                  <a:pt x="26135" y="41201"/>
                </a:lnTo>
                <a:lnTo>
                  <a:pt x="24784" y="42707"/>
                </a:lnTo>
                <a:lnTo>
                  <a:pt x="23883" y="44664"/>
                </a:lnTo>
                <a:lnTo>
                  <a:pt x="23283" y="46921"/>
                </a:lnTo>
                <a:lnTo>
                  <a:pt x="21930" y="49378"/>
                </a:lnTo>
                <a:lnTo>
                  <a:pt x="20076" y="51968"/>
                </a:lnTo>
                <a:lnTo>
                  <a:pt x="17887" y="54648"/>
                </a:lnTo>
                <a:lnTo>
                  <a:pt x="16428" y="57387"/>
                </a:lnTo>
                <a:lnTo>
                  <a:pt x="15456" y="60165"/>
                </a:lnTo>
                <a:lnTo>
                  <a:pt x="14807" y="62970"/>
                </a:lnTo>
                <a:lnTo>
                  <a:pt x="14375" y="65792"/>
                </a:lnTo>
                <a:lnTo>
                  <a:pt x="14086" y="68627"/>
                </a:lnTo>
                <a:lnTo>
                  <a:pt x="13894" y="71468"/>
                </a:lnTo>
                <a:lnTo>
                  <a:pt x="12813" y="73363"/>
                </a:lnTo>
                <a:lnTo>
                  <a:pt x="11140" y="74626"/>
                </a:lnTo>
                <a:lnTo>
                  <a:pt x="9073" y="75468"/>
                </a:lnTo>
                <a:lnTo>
                  <a:pt x="7694" y="76982"/>
                </a:lnTo>
                <a:lnTo>
                  <a:pt x="6775" y="78944"/>
                </a:lnTo>
                <a:lnTo>
                  <a:pt x="6162" y="81204"/>
                </a:lnTo>
                <a:lnTo>
                  <a:pt x="5754" y="83664"/>
                </a:lnTo>
                <a:lnTo>
                  <a:pt x="5482" y="86256"/>
                </a:lnTo>
                <a:lnTo>
                  <a:pt x="5300" y="88936"/>
                </a:lnTo>
                <a:lnTo>
                  <a:pt x="5179" y="91676"/>
                </a:lnTo>
                <a:lnTo>
                  <a:pt x="5045" y="97260"/>
                </a:lnTo>
                <a:lnTo>
                  <a:pt x="4946" y="114309"/>
                </a:lnTo>
                <a:lnTo>
                  <a:pt x="3991" y="116211"/>
                </a:lnTo>
                <a:lnTo>
                  <a:pt x="2401" y="117479"/>
                </a:lnTo>
                <a:lnTo>
                  <a:pt x="389" y="118324"/>
                </a:lnTo>
                <a:lnTo>
                  <a:pt x="0" y="118887"/>
                </a:lnTo>
                <a:lnTo>
                  <a:pt x="693" y="119263"/>
                </a:lnTo>
                <a:lnTo>
                  <a:pt x="4003" y="119681"/>
                </a:lnTo>
                <a:lnTo>
                  <a:pt x="6219" y="119792"/>
                </a:lnTo>
                <a:lnTo>
                  <a:pt x="11222" y="119916"/>
                </a:lnTo>
                <a:lnTo>
                  <a:pt x="16621" y="119971"/>
                </a:lnTo>
                <a:lnTo>
                  <a:pt x="18441" y="120938"/>
                </a:lnTo>
                <a:lnTo>
                  <a:pt x="19655" y="122535"/>
                </a:lnTo>
                <a:lnTo>
                  <a:pt x="20464" y="124553"/>
                </a:lnTo>
                <a:lnTo>
                  <a:pt x="21956" y="125897"/>
                </a:lnTo>
                <a:lnTo>
                  <a:pt x="23903" y="126794"/>
                </a:lnTo>
                <a:lnTo>
                  <a:pt x="26153" y="127392"/>
                </a:lnTo>
                <a:lnTo>
                  <a:pt x="28606" y="127790"/>
                </a:lnTo>
                <a:lnTo>
                  <a:pt x="31194" y="128056"/>
                </a:lnTo>
                <a:lnTo>
                  <a:pt x="33872" y="128233"/>
                </a:lnTo>
                <a:lnTo>
                  <a:pt x="36609" y="128351"/>
                </a:lnTo>
                <a:lnTo>
                  <a:pt x="42191" y="128483"/>
                </a:lnTo>
                <a:lnTo>
                  <a:pt x="93489" y="128586"/>
                </a:lnTo>
                <a:lnTo>
                  <a:pt x="95404" y="129540"/>
                </a:lnTo>
                <a:lnTo>
                  <a:pt x="96681" y="131127"/>
                </a:lnTo>
                <a:lnTo>
                  <a:pt x="97532" y="133138"/>
                </a:lnTo>
                <a:lnTo>
                  <a:pt x="99052" y="134479"/>
                </a:lnTo>
                <a:lnTo>
                  <a:pt x="101018" y="135372"/>
                </a:lnTo>
                <a:lnTo>
                  <a:pt x="103281" y="135968"/>
                </a:lnTo>
                <a:lnTo>
                  <a:pt x="105742" y="136365"/>
                </a:lnTo>
                <a:lnTo>
                  <a:pt x="108335" y="136630"/>
                </a:lnTo>
                <a:lnTo>
                  <a:pt x="116380" y="137160"/>
                </a:lnTo>
              </a:path>
            </a:pathLst>
          </a:custGeom>
          <a:ln w="381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9"/>
          <p:cNvSpPr/>
          <p:nvPr/>
        </p:nvSpPr>
        <p:spPr>
          <a:xfrm>
            <a:off x="954404" y="4440555"/>
            <a:ext cx="248604" cy="394336"/>
          </a:xfrm>
          <a:custGeom>
            <a:avLst/>
            <a:gdLst/>
            <a:ahLst/>
            <a:cxnLst/>
            <a:rect l="0" t="0" r="0" b="0"/>
            <a:pathLst>
              <a:path w="248604" h="394336">
                <a:moveTo>
                  <a:pt x="0" y="25717"/>
                </a:moveTo>
                <a:lnTo>
                  <a:pt x="11932" y="25717"/>
                </a:lnTo>
                <a:lnTo>
                  <a:pt x="13670" y="24765"/>
                </a:lnTo>
                <a:lnTo>
                  <a:pt x="14828" y="23177"/>
                </a:lnTo>
                <a:lnTo>
                  <a:pt x="15601" y="21167"/>
                </a:lnTo>
                <a:lnTo>
                  <a:pt x="18021" y="19826"/>
                </a:lnTo>
                <a:lnTo>
                  <a:pt x="25789" y="18336"/>
                </a:lnTo>
                <a:lnTo>
                  <a:pt x="28623" y="16987"/>
                </a:lnTo>
                <a:lnTo>
                  <a:pt x="30512" y="15135"/>
                </a:lnTo>
                <a:lnTo>
                  <a:pt x="33564" y="10536"/>
                </a:lnTo>
                <a:lnTo>
                  <a:pt x="38095" y="5318"/>
                </a:lnTo>
                <a:lnTo>
                  <a:pt x="41589" y="3545"/>
                </a:lnTo>
                <a:lnTo>
                  <a:pt x="45824" y="2363"/>
                </a:lnTo>
                <a:lnTo>
                  <a:pt x="50552" y="1576"/>
                </a:lnTo>
                <a:lnTo>
                  <a:pt x="54656" y="1050"/>
                </a:lnTo>
                <a:lnTo>
                  <a:pt x="61757" y="467"/>
                </a:lnTo>
                <a:lnTo>
                  <a:pt x="68088" y="207"/>
                </a:lnTo>
                <a:lnTo>
                  <a:pt x="75029" y="92"/>
                </a:lnTo>
                <a:lnTo>
                  <a:pt x="144079" y="0"/>
                </a:lnTo>
                <a:lnTo>
                  <a:pt x="147488" y="952"/>
                </a:lnTo>
                <a:lnTo>
                  <a:pt x="149761" y="2540"/>
                </a:lnTo>
                <a:lnTo>
                  <a:pt x="151276" y="4551"/>
                </a:lnTo>
                <a:lnTo>
                  <a:pt x="153238" y="5891"/>
                </a:lnTo>
                <a:lnTo>
                  <a:pt x="157959" y="7381"/>
                </a:lnTo>
                <a:lnTo>
                  <a:pt x="159598" y="8730"/>
                </a:lnTo>
                <a:lnTo>
                  <a:pt x="160691" y="10582"/>
                </a:lnTo>
                <a:lnTo>
                  <a:pt x="161420" y="12770"/>
                </a:lnTo>
                <a:lnTo>
                  <a:pt x="164770" y="17741"/>
                </a:lnTo>
                <a:lnTo>
                  <a:pt x="166997" y="20400"/>
                </a:lnTo>
                <a:lnTo>
                  <a:pt x="168481" y="23124"/>
                </a:lnTo>
                <a:lnTo>
                  <a:pt x="171523" y="32463"/>
                </a:lnTo>
                <a:lnTo>
                  <a:pt x="175610" y="41733"/>
                </a:lnTo>
                <a:lnTo>
                  <a:pt x="183266" y="53111"/>
                </a:lnTo>
                <a:lnTo>
                  <a:pt x="185043" y="57315"/>
                </a:lnTo>
                <a:lnTo>
                  <a:pt x="187016" y="67065"/>
                </a:lnTo>
                <a:lnTo>
                  <a:pt x="190434" y="77749"/>
                </a:lnTo>
                <a:lnTo>
                  <a:pt x="192678" y="83265"/>
                </a:lnTo>
                <a:lnTo>
                  <a:pt x="194175" y="89800"/>
                </a:lnTo>
                <a:lnTo>
                  <a:pt x="195173" y="97014"/>
                </a:lnTo>
                <a:lnTo>
                  <a:pt x="195838" y="104681"/>
                </a:lnTo>
                <a:lnTo>
                  <a:pt x="196281" y="112650"/>
                </a:lnTo>
                <a:lnTo>
                  <a:pt x="196774" y="129124"/>
                </a:lnTo>
                <a:lnTo>
                  <a:pt x="197090" y="157092"/>
                </a:lnTo>
                <a:lnTo>
                  <a:pt x="197158" y="197534"/>
                </a:lnTo>
                <a:lnTo>
                  <a:pt x="196209" y="205031"/>
                </a:lnTo>
                <a:lnTo>
                  <a:pt x="194623" y="211935"/>
                </a:lnTo>
                <a:lnTo>
                  <a:pt x="192614" y="218443"/>
                </a:lnTo>
                <a:lnTo>
                  <a:pt x="191275" y="225638"/>
                </a:lnTo>
                <a:lnTo>
                  <a:pt x="190382" y="233293"/>
                </a:lnTo>
                <a:lnTo>
                  <a:pt x="189786" y="241253"/>
                </a:lnTo>
                <a:lnTo>
                  <a:pt x="188437" y="248466"/>
                </a:lnTo>
                <a:lnTo>
                  <a:pt x="186585" y="255178"/>
                </a:lnTo>
                <a:lnTo>
                  <a:pt x="184397" y="261559"/>
                </a:lnTo>
                <a:lnTo>
                  <a:pt x="179427" y="273728"/>
                </a:lnTo>
                <a:lnTo>
                  <a:pt x="174043" y="285487"/>
                </a:lnTo>
                <a:lnTo>
                  <a:pt x="168475" y="297063"/>
                </a:lnTo>
                <a:lnTo>
                  <a:pt x="165657" y="303769"/>
                </a:lnTo>
                <a:lnTo>
                  <a:pt x="162826" y="311097"/>
                </a:lnTo>
                <a:lnTo>
                  <a:pt x="159986" y="318841"/>
                </a:lnTo>
                <a:lnTo>
                  <a:pt x="154290" y="329984"/>
                </a:lnTo>
                <a:lnTo>
                  <a:pt x="148584" y="338112"/>
                </a:lnTo>
                <a:lnTo>
                  <a:pt x="142872" y="344899"/>
                </a:lnTo>
                <a:lnTo>
                  <a:pt x="137159" y="353631"/>
                </a:lnTo>
                <a:lnTo>
                  <a:pt x="134302" y="358627"/>
                </a:lnTo>
                <a:lnTo>
                  <a:pt x="131445" y="361956"/>
                </a:lnTo>
                <a:lnTo>
                  <a:pt x="128588" y="364177"/>
                </a:lnTo>
                <a:lnTo>
                  <a:pt x="122873" y="367596"/>
                </a:lnTo>
                <a:lnTo>
                  <a:pt x="117158" y="372291"/>
                </a:lnTo>
                <a:lnTo>
                  <a:pt x="111443" y="377553"/>
                </a:lnTo>
                <a:lnTo>
                  <a:pt x="108585" y="380289"/>
                </a:lnTo>
                <a:lnTo>
                  <a:pt x="105728" y="382113"/>
                </a:lnTo>
                <a:lnTo>
                  <a:pt x="100013" y="384141"/>
                </a:lnTo>
                <a:lnTo>
                  <a:pt x="94298" y="385041"/>
                </a:lnTo>
                <a:lnTo>
                  <a:pt x="88583" y="385442"/>
                </a:lnTo>
                <a:lnTo>
                  <a:pt x="82868" y="385620"/>
                </a:lnTo>
                <a:lnTo>
                  <a:pt x="80010" y="386620"/>
                </a:lnTo>
                <a:lnTo>
                  <a:pt x="74296" y="390271"/>
                </a:lnTo>
                <a:lnTo>
                  <a:pt x="68580" y="392529"/>
                </a:lnTo>
                <a:lnTo>
                  <a:pt x="62865" y="393532"/>
                </a:lnTo>
                <a:lnTo>
                  <a:pt x="57150" y="393978"/>
                </a:lnTo>
                <a:lnTo>
                  <a:pt x="51435" y="394176"/>
                </a:lnTo>
                <a:lnTo>
                  <a:pt x="48578" y="394229"/>
                </a:lnTo>
                <a:lnTo>
                  <a:pt x="46673" y="393312"/>
                </a:lnTo>
                <a:lnTo>
                  <a:pt x="45403" y="391748"/>
                </a:lnTo>
                <a:lnTo>
                  <a:pt x="44556" y="389753"/>
                </a:lnTo>
                <a:lnTo>
                  <a:pt x="43039" y="388423"/>
                </a:lnTo>
                <a:lnTo>
                  <a:pt x="41076" y="387536"/>
                </a:lnTo>
                <a:lnTo>
                  <a:pt x="38814" y="386944"/>
                </a:lnTo>
                <a:lnTo>
                  <a:pt x="37306" y="385598"/>
                </a:lnTo>
                <a:lnTo>
                  <a:pt x="36301" y="383748"/>
                </a:lnTo>
                <a:lnTo>
                  <a:pt x="35631" y="381562"/>
                </a:lnTo>
                <a:lnTo>
                  <a:pt x="32346" y="376593"/>
                </a:lnTo>
                <a:lnTo>
                  <a:pt x="30137" y="373934"/>
                </a:lnTo>
                <a:lnTo>
                  <a:pt x="27711" y="372162"/>
                </a:lnTo>
                <a:lnTo>
                  <a:pt x="22476" y="370192"/>
                </a:lnTo>
                <a:lnTo>
                  <a:pt x="20699" y="368715"/>
                </a:lnTo>
                <a:lnTo>
                  <a:pt x="19515" y="366777"/>
                </a:lnTo>
                <a:lnTo>
                  <a:pt x="18198" y="362085"/>
                </a:lnTo>
                <a:lnTo>
                  <a:pt x="17353" y="351311"/>
                </a:lnTo>
                <a:lnTo>
                  <a:pt x="17186" y="340010"/>
                </a:lnTo>
                <a:lnTo>
                  <a:pt x="17146" y="305752"/>
                </a:lnTo>
                <a:lnTo>
                  <a:pt x="18098" y="302895"/>
                </a:lnTo>
                <a:lnTo>
                  <a:pt x="21696" y="297180"/>
                </a:lnTo>
                <a:lnTo>
                  <a:pt x="23989" y="295275"/>
                </a:lnTo>
                <a:lnTo>
                  <a:pt x="26471" y="294005"/>
                </a:lnTo>
                <a:lnTo>
                  <a:pt x="29077" y="293158"/>
                </a:lnTo>
                <a:lnTo>
                  <a:pt x="34513" y="289677"/>
                </a:lnTo>
                <a:lnTo>
                  <a:pt x="37297" y="287415"/>
                </a:lnTo>
                <a:lnTo>
                  <a:pt x="40105" y="285908"/>
                </a:lnTo>
                <a:lnTo>
                  <a:pt x="45764" y="284232"/>
                </a:lnTo>
                <a:lnTo>
                  <a:pt x="51455" y="283488"/>
                </a:lnTo>
                <a:lnTo>
                  <a:pt x="54306" y="283289"/>
                </a:lnTo>
                <a:lnTo>
                  <a:pt x="58112" y="282205"/>
                </a:lnTo>
                <a:lnTo>
                  <a:pt x="62554" y="280529"/>
                </a:lnTo>
                <a:lnTo>
                  <a:pt x="67420" y="278459"/>
                </a:lnTo>
                <a:lnTo>
                  <a:pt x="72569" y="277079"/>
                </a:lnTo>
                <a:lnTo>
                  <a:pt x="77907" y="276159"/>
                </a:lnTo>
                <a:lnTo>
                  <a:pt x="83371" y="275546"/>
                </a:lnTo>
                <a:lnTo>
                  <a:pt x="89871" y="275137"/>
                </a:lnTo>
                <a:lnTo>
                  <a:pt x="97061" y="274865"/>
                </a:lnTo>
                <a:lnTo>
                  <a:pt x="120032" y="274427"/>
                </a:lnTo>
                <a:lnTo>
                  <a:pt x="148516" y="274322"/>
                </a:lnTo>
                <a:lnTo>
                  <a:pt x="150446" y="275274"/>
                </a:lnTo>
                <a:lnTo>
                  <a:pt x="151733" y="276861"/>
                </a:lnTo>
                <a:lnTo>
                  <a:pt x="152590" y="278871"/>
                </a:lnTo>
                <a:lnTo>
                  <a:pt x="155067" y="280212"/>
                </a:lnTo>
                <a:lnTo>
                  <a:pt x="158623" y="281105"/>
                </a:lnTo>
                <a:lnTo>
                  <a:pt x="162899" y="281701"/>
                </a:lnTo>
                <a:lnTo>
                  <a:pt x="165749" y="283051"/>
                </a:lnTo>
                <a:lnTo>
                  <a:pt x="167650" y="284903"/>
                </a:lnTo>
                <a:lnTo>
                  <a:pt x="168917" y="287090"/>
                </a:lnTo>
                <a:lnTo>
                  <a:pt x="170714" y="288548"/>
                </a:lnTo>
                <a:lnTo>
                  <a:pt x="172864" y="289520"/>
                </a:lnTo>
                <a:lnTo>
                  <a:pt x="175250" y="290169"/>
                </a:lnTo>
                <a:lnTo>
                  <a:pt x="176841" y="292506"/>
                </a:lnTo>
                <a:lnTo>
                  <a:pt x="178609" y="300182"/>
                </a:lnTo>
                <a:lnTo>
                  <a:pt x="180985" y="302991"/>
                </a:lnTo>
                <a:lnTo>
                  <a:pt x="184475" y="304865"/>
                </a:lnTo>
                <a:lnTo>
                  <a:pt x="188706" y="306113"/>
                </a:lnTo>
                <a:lnTo>
                  <a:pt x="192479" y="308850"/>
                </a:lnTo>
                <a:lnTo>
                  <a:pt x="199211" y="316972"/>
                </a:lnTo>
                <a:lnTo>
                  <a:pt x="202839" y="324391"/>
                </a:lnTo>
                <a:lnTo>
                  <a:pt x="203806" y="327703"/>
                </a:lnTo>
                <a:lnTo>
                  <a:pt x="207421" y="333923"/>
                </a:lnTo>
                <a:lnTo>
                  <a:pt x="214811" y="345320"/>
                </a:lnTo>
                <a:lnTo>
                  <a:pt x="220249" y="355405"/>
                </a:lnTo>
                <a:lnTo>
                  <a:pt x="225841" y="366238"/>
                </a:lnTo>
                <a:lnTo>
                  <a:pt x="231502" y="374862"/>
                </a:lnTo>
                <a:lnTo>
                  <a:pt x="234345" y="378496"/>
                </a:lnTo>
                <a:lnTo>
                  <a:pt x="237503" y="385072"/>
                </a:lnTo>
                <a:lnTo>
                  <a:pt x="238346" y="388160"/>
                </a:lnTo>
                <a:lnTo>
                  <a:pt x="239860" y="390218"/>
                </a:lnTo>
                <a:lnTo>
                  <a:pt x="241822" y="391590"/>
                </a:lnTo>
                <a:lnTo>
                  <a:pt x="248603" y="394335"/>
                </a:lnTo>
              </a:path>
            </a:pathLst>
          </a:custGeom>
          <a:ln w="381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0"/>
          <p:cNvSpPr/>
          <p:nvPr/>
        </p:nvSpPr>
        <p:spPr>
          <a:xfrm>
            <a:off x="1443038" y="4406382"/>
            <a:ext cx="128556" cy="394219"/>
          </a:xfrm>
          <a:custGeom>
            <a:avLst/>
            <a:gdLst/>
            <a:ahLst/>
            <a:cxnLst/>
            <a:rect l="0" t="0" r="0" b="0"/>
            <a:pathLst>
              <a:path w="128556" h="394219">
                <a:moveTo>
                  <a:pt x="111441" y="274203"/>
                </a:moveTo>
                <a:lnTo>
                  <a:pt x="111441" y="278754"/>
                </a:lnTo>
                <a:lnTo>
                  <a:pt x="110489" y="280094"/>
                </a:lnTo>
                <a:lnTo>
                  <a:pt x="108901" y="280988"/>
                </a:lnTo>
                <a:lnTo>
                  <a:pt x="106891" y="281584"/>
                </a:lnTo>
                <a:lnTo>
                  <a:pt x="105550" y="282933"/>
                </a:lnTo>
                <a:lnTo>
                  <a:pt x="104656" y="284786"/>
                </a:lnTo>
                <a:lnTo>
                  <a:pt x="104061" y="286973"/>
                </a:lnTo>
                <a:lnTo>
                  <a:pt x="102711" y="288431"/>
                </a:lnTo>
                <a:lnTo>
                  <a:pt x="100858" y="289403"/>
                </a:lnTo>
                <a:lnTo>
                  <a:pt x="98671" y="290051"/>
                </a:lnTo>
                <a:lnTo>
                  <a:pt x="97213" y="291436"/>
                </a:lnTo>
                <a:lnTo>
                  <a:pt x="96241" y="293312"/>
                </a:lnTo>
                <a:lnTo>
                  <a:pt x="95593" y="295515"/>
                </a:lnTo>
                <a:lnTo>
                  <a:pt x="94208" y="296983"/>
                </a:lnTo>
                <a:lnTo>
                  <a:pt x="92333" y="297962"/>
                </a:lnTo>
                <a:lnTo>
                  <a:pt x="90130" y="298615"/>
                </a:lnTo>
                <a:lnTo>
                  <a:pt x="87708" y="300002"/>
                </a:lnTo>
                <a:lnTo>
                  <a:pt x="85142" y="301880"/>
                </a:lnTo>
                <a:lnTo>
                  <a:pt x="82479" y="304084"/>
                </a:lnTo>
                <a:lnTo>
                  <a:pt x="79750" y="306507"/>
                </a:lnTo>
                <a:lnTo>
                  <a:pt x="74179" y="311738"/>
                </a:lnTo>
                <a:lnTo>
                  <a:pt x="65688" y="320038"/>
                </a:lnTo>
                <a:lnTo>
                  <a:pt x="62841" y="321904"/>
                </a:lnTo>
                <a:lnTo>
                  <a:pt x="59991" y="323149"/>
                </a:lnTo>
                <a:lnTo>
                  <a:pt x="57139" y="323978"/>
                </a:lnTo>
                <a:lnTo>
                  <a:pt x="54285" y="325484"/>
                </a:lnTo>
                <a:lnTo>
                  <a:pt x="51429" y="327440"/>
                </a:lnTo>
                <a:lnTo>
                  <a:pt x="48573" y="329697"/>
                </a:lnTo>
                <a:lnTo>
                  <a:pt x="45717" y="331202"/>
                </a:lnTo>
                <a:lnTo>
                  <a:pt x="42860" y="332204"/>
                </a:lnTo>
                <a:lnTo>
                  <a:pt x="40003" y="332873"/>
                </a:lnTo>
                <a:lnTo>
                  <a:pt x="37146" y="333319"/>
                </a:lnTo>
                <a:lnTo>
                  <a:pt x="34289" y="333616"/>
                </a:lnTo>
                <a:lnTo>
                  <a:pt x="31431" y="333814"/>
                </a:lnTo>
                <a:lnTo>
                  <a:pt x="28574" y="333946"/>
                </a:lnTo>
                <a:lnTo>
                  <a:pt x="22859" y="334092"/>
                </a:lnTo>
                <a:lnTo>
                  <a:pt x="20954" y="333179"/>
                </a:lnTo>
                <a:lnTo>
                  <a:pt x="19684" y="331618"/>
                </a:lnTo>
                <a:lnTo>
                  <a:pt x="18837" y="329625"/>
                </a:lnTo>
                <a:lnTo>
                  <a:pt x="17646" y="322268"/>
                </a:lnTo>
                <a:lnTo>
                  <a:pt x="16526" y="320534"/>
                </a:lnTo>
                <a:lnTo>
                  <a:pt x="14827" y="319378"/>
                </a:lnTo>
                <a:lnTo>
                  <a:pt x="12742" y="318607"/>
                </a:lnTo>
                <a:lnTo>
                  <a:pt x="11352" y="317140"/>
                </a:lnTo>
                <a:lnTo>
                  <a:pt x="10425" y="315210"/>
                </a:lnTo>
                <a:lnTo>
                  <a:pt x="9807" y="312971"/>
                </a:lnTo>
                <a:lnTo>
                  <a:pt x="8443" y="311478"/>
                </a:lnTo>
                <a:lnTo>
                  <a:pt x="6581" y="310483"/>
                </a:lnTo>
                <a:lnTo>
                  <a:pt x="4387" y="309820"/>
                </a:lnTo>
                <a:lnTo>
                  <a:pt x="2924" y="308425"/>
                </a:lnTo>
                <a:lnTo>
                  <a:pt x="1949" y="306543"/>
                </a:lnTo>
                <a:lnTo>
                  <a:pt x="866" y="301911"/>
                </a:lnTo>
                <a:lnTo>
                  <a:pt x="170" y="291177"/>
                </a:lnTo>
                <a:lnTo>
                  <a:pt x="33" y="279884"/>
                </a:lnTo>
                <a:lnTo>
                  <a:pt x="0" y="254199"/>
                </a:lnTo>
                <a:lnTo>
                  <a:pt x="952" y="252295"/>
                </a:lnTo>
                <a:lnTo>
                  <a:pt x="2539" y="251025"/>
                </a:lnTo>
                <a:lnTo>
                  <a:pt x="4550" y="250178"/>
                </a:lnTo>
                <a:lnTo>
                  <a:pt x="5891" y="248661"/>
                </a:lnTo>
                <a:lnTo>
                  <a:pt x="6784" y="246698"/>
                </a:lnTo>
                <a:lnTo>
                  <a:pt x="7380" y="244436"/>
                </a:lnTo>
                <a:lnTo>
                  <a:pt x="10582" y="239383"/>
                </a:lnTo>
                <a:lnTo>
                  <a:pt x="12769" y="236702"/>
                </a:lnTo>
                <a:lnTo>
                  <a:pt x="15180" y="233962"/>
                </a:lnTo>
                <a:lnTo>
                  <a:pt x="17740" y="231183"/>
                </a:lnTo>
                <a:lnTo>
                  <a:pt x="20399" y="228378"/>
                </a:lnTo>
                <a:lnTo>
                  <a:pt x="22171" y="225555"/>
                </a:lnTo>
                <a:lnTo>
                  <a:pt x="25619" y="217032"/>
                </a:lnTo>
                <a:lnTo>
                  <a:pt x="27556" y="214182"/>
                </a:lnTo>
                <a:lnTo>
                  <a:pt x="29800" y="211328"/>
                </a:lnTo>
                <a:lnTo>
                  <a:pt x="32249" y="208474"/>
                </a:lnTo>
                <a:lnTo>
                  <a:pt x="34834" y="205619"/>
                </a:lnTo>
                <a:lnTo>
                  <a:pt x="40246" y="199906"/>
                </a:lnTo>
                <a:lnTo>
                  <a:pt x="54323" y="185620"/>
                </a:lnTo>
                <a:lnTo>
                  <a:pt x="57170" y="181810"/>
                </a:lnTo>
                <a:lnTo>
                  <a:pt x="60021" y="177365"/>
                </a:lnTo>
                <a:lnTo>
                  <a:pt x="62873" y="172497"/>
                </a:lnTo>
                <a:lnTo>
                  <a:pt x="65728" y="168298"/>
                </a:lnTo>
                <a:lnTo>
                  <a:pt x="68583" y="164547"/>
                </a:lnTo>
                <a:lnTo>
                  <a:pt x="71439" y="161094"/>
                </a:lnTo>
                <a:lnTo>
                  <a:pt x="74296" y="157840"/>
                </a:lnTo>
                <a:lnTo>
                  <a:pt x="77153" y="154717"/>
                </a:lnTo>
                <a:lnTo>
                  <a:pt x="82867" y="148708"/>
                </a:lnTo>
                <a:lnTo>
                  <a:pt x="88582" y="142862"/>
                </a:lnTo>
                <a:lnTo>
                  <a:pt x="90487" y="139970"/>
                </a:lnTo>
                <a:lnTo>
                  <a:pt x="92603" y="134216"/>
                </a:lnTo>
                <a:lnTo>
                  <a:pt x="93795" y="125622"/>
                </a:lnTo>
                <a:lnTo>
                  <a:pt x="94915" y="123714"/>
                </a:lnTo>
                <a:lnTo>
                  <a:pt x="96614" y="122442"/>
                </a:lnTo>
                <a:lnTo>
                  <a:pt x="98699" y="121594"/>
                </a:lnTo>
                <a:lnTo>
                  <a:pt x="101041" y="120076"/>
                </a:lnTo>
                <a:lnTo>
                  <a:pt x="103555" y="118111"/>
                </a:lnTo>
                <a:lnTo>
                  <a:pt x="106184" y="115849"/>
                </a:lnTo>
                <a:lnTo>
                  <a:pt x="107937" y="113389"/>
                </a:lnTo>
                <a:lnTo>
                  <a:pt x="111355" y="105375"/>
                </a:lnTo>
                <a:lnTo>
                  <a:pt x="113289" y="102596"/>
                </a:lnTo>
                <a:lnTo>
                  <a:pt x="115531" y="99791"/>
                </a:lnTo>
                <a:lnTo>
                  <a:pt x="117025" y="96968"/>
                </a:lnTo>
                <a:lnTo>
                  <a:pt x="118686" y="91291"/>
                </a:lnTo>
                <a:lnTo>
                  <a:pt x="119620" y="82741"/>
                </a:lnTo>
                <a:lnTo>
                  <a:pt x="120704" y="80839"/>
                </a:lnTo>
                <a:lnTo>
                  <a:pt x="122379" y="79571"/>
                </a:lnTo>
                <a:lnTo>
                  <a:pt x="124448" y="78726"/>
                </a:lnTo>
                <a:lnTo>
                  <a:pt x="125827" y="77210"/>
                </a:lnTo>
                <a:lnTo>
                  <a:pt x="126747" y="75247"/>
                </a:lnTo>
                <a:lnTo>
                  <a:pt x="127769" y="70525"/>
                </a:lnTo>
                <a:lnTo>
                  <a:pt x="128425" y="59733"/>
                </a:lnTo>
                <a:lnTo>
                  <a:pt x="128555" y="48429"/>
                </a:lnTo>
                <a:lnTo>
                  <a:pt x="127613" y="45582"/>
                </a:lnTo>
                <a:lnTo>
                  <a:pt x="124026" y="39878"/>
                </a:lnTo>
                <a:lnTo>
                  <a:pt x="121736" y="37024"/>
                </a:lnTo>
                <a:lnTo>
                  <a:pt x="119257" y="34169"/>
                </a:lnTo>
                <a:lnTo>
                  <a:pt x="116652" y="31312"/>
                </a:lnTo>
                <a:lnTo>
                  <a:pt x="114915" y="28456"/>
                </a:lnTo>
                <a:lnTo>
                  <a:pt x="111518" y="19885"/>
                </a:lnTo>
                <a:lnTo>
                  <a:pt x="109588" y="17027"/>
                </a:lnTo>
                <a:lnTo>
                  <a:pt x="107348" y="14170"/>
                </a:lnTo>
                <a:lnTo>
                  <a:pt x="104902" y="12265"/>
                </a:lnTo>
                <a:lnTo>
                  <a:pt x="102320" y="10995"/>
                </a:lnTo>
                <a:lnTo>
                  <a:pt x="99645" y="10148"/>
                </a:lnTo>
                <a:lnTo>
                  <a:pt x="97862" y="8631"/>
                </a:lnTo>
                <a:lnTo>
                  <a:pt x="96674" y="6668"/>
                </a:lnTo>
                <a:lnTo>
                  <a:pt x="95881" y="4406"/>
                </a:lnTo>
                <a:lnTo>
                  <a:pt x="94401" y="2898"/>
                </a:lnTo>
                <a:lnTo>
                  <a:pt x="92461" y="1893"/>
                </a:lnTo>
                <a:lnTo>
                  <a:pt x="90215" y="1223"/>
                </a:lnTo>
                <a:lnTo>
                  <a:pt x="87766" y="776"/>
                </a:lnTo>
                <a:lnTo>
                  <a:pt x="85180" y="478"/>
                </a:lnTo>
                <a:lnTo>
                  <a:pt x="82504" y="280"/>
                </a:lnTo>
                <a:lnTo>
                  <a:pt x="79767" y="147"/>
                </a:lnTo>
                <a:lnTo>
                  <a:pt x="74187" y="0"/>
                </a:lnTo>
                <a:lnTo>
                  <a:pt x="72317" y="914"/>
                </a:lnTo>
                <a:lnTo>
                  <a:pt x="71071" y="2475"/>
                </a:lnTo>
                <a:lnTo>
                  <a:pt x="70240" y="4469"/>
                </a:lnTo>
                <a:lnTo>
                  <a:pt x="69071" y="11825"/>
                </a:lnTo>
                <a:lnTo>
                  <a:pt x="67955" y="14511"/>
                </a:lnTo>
                <a:lnTo>
                  <a:pt x="64174" y="20037"/>
                </a:lnTo>
                <a:lnTo>
                  <a:pt x="61832" y="22844"/>
                </a:lnTo>
                <a:lnTo>
                  <a:pt x="59319" y="25668"/>
                </a:lnTo>
                <a:lnTo>
                  <a:pt x="56691" y="28502"/>
                </a:lnTo>
                <a:lnTo>
                  <a:pt x="54938" y="31345"/>
                </a:lnTo>
                <a:lnTo>
                  <a:pt x="52991" y="37044"/>
                </a:lnTo>
                <a:lnTo>
                  <a:pt x="51742" y="48463"/>
                </a:lnTo>
                <a:lnTo>
                  <a:pt x="51525" y="57986"/>
                </a:lnTo>
                <a:lnTo>
                  <a:pt x="51438" y="95493"/>
                </a:lnTo>
                <a:lnTo>
                  <a:pt x="48896" y="104606"/>
                </a:lnTo>
                <a:lnTo>
                  <a:pt x="45543" y="115007"/>
                </a:lnTo>
                <a:lnTo>
                  <a:pt x="44053" y="125979"/>
                </a:lnTo>
                <a:lnTo>
                  <a:pt x="43391" y="134666"/>
                </a:lnTo>
                <a:lnTo>
                  <a:pt x="43097" y="142654"/>
                </a:lnTo>
                <a:lnTo>
                  <a:pt x="42893" y="168838"/>
                </a:lnTo>
                <a:lnTo>
                  <a:pt x="42861" y="264039"/>
                </a:lnTo>
                <a:lnTo>
                  <a:pt x="43814" y="268379"/>
                </a:lnTo>
                <a:lnTo>
                  <a:pt x="48753" y="279039"/>
                </a:lnTo>
                <a:lnTo>
                  <a:pt x="50640" y="288230"/>
                </a:lnTo>
                <a:lnTo>
                  <a:pt x="51199" y="297938"/>
                </a:lnTo>
                <a:lnTo>
                  <a:pt x="51403" y="318721"/>
                </a:lnTo>
                <a:lnTo>
                  <a:pt x="51425" y="328139"/>
                </a:lnTo>
                <a:lnTo>
                  <a:pt x="52380" y="331115"/>
                </a:lnTo>
                <a:lnTo>
                  <a:pt x="55982" y="336962"/>
                </a:lnTo>
                <a:lnTo>
                  <a:pt x="58218" y="342736"/>
                </a:lnTo>
                <a:lnTo>
                  <a:pt x="58814" y="345609"/>
                </a:lnTo>
                <a:lnTo>
                  <a:pt x="62017" y="351341"/>
                </a:lnTo>
                <a:lnTo>
                  <a:pt x="64204" y="354204"/>
                </a:lnTo>
                <a:lnTo>
                  <a:pt x="66635" y="359923"/>
                </a:lnTo>
                <a:lnTo>
                  <a:pt x="68003" y="368499"/>
                </a:lnTo>
                <a:lnTo>
                  <a:pt x="68195" y="371357"/>
                </a:lnTo>
                <a:lnTo>
                  <a:pt x="69275" y="373262"/>
                </a:lnTo>
                <a:lnTo>
                  <a:pt x="70948" y="374532"/>
                </a:lnTo>
                <a:lnTo>
                  <a:pt x="73016" y="375379"/>
                </a:lnTo>
                <a:lnTo>
                  <a:pt x="74395" y="376896"/>
                </a:lnTo>
                <a:lnTo>
                  <a:pt x="75314" y="378860"/>
                </a:lnTo>
                <a:lnTo>
                  <a:pt x="76335" y="383582"/>
                </a:lnTo>
                <a:lnTo>
                  <a:pt x="77151" y="394218"/>
                </a:lnTo>
              </a:path>
            </a:pathLst>
          </a:custGeom>
          <a:ln w="381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1"/>
          <p:cNvSpPr/>
          <p:nvPr/>
        </p:nvSpPr>
        <p:spPr>
          <a:xfrm>
            <a:off x="1734511" y="4286250"/>
            <a:ext cx="248594" cy="282893"/>
          </a:xfrm>
          <a:custGeom>
            <a:avLst/>
            <a:gdLst/>
            <a:ahLst/>
            <a:cxnLst/>
            <a:rect l="0" t="0" r="0" b="0"/>
            <a:pathLst>
              <a:path w="248594" h="282893">
                <a:moveTo>
                  <a:pt x="34281" y="0"/>
                </a:moveTo>
                <a:lnTo>
                  <a:pt x="34281" y="24702"/>
                </a:lnTo>
                <a:lnTo>
                  <a:pt x="33328" y="28850"/>
                </a:lnTo>
                <a:lnTo>
                  <a:pt x="28389" y="39239"/>
                </a:lnTo>
                <a:lnTo>
                  <a:pt x="26900" y="45380"/>
                </a:lnTo>
                <a:lnTo>
                  <a:pt x="26238" y="53823"/>
                </a:lnTo>
                <a:lnTo>
                  <a:pt x="26061" y="58742"/>
                </a:lnTo>
                <a:lnTo>
                  <a:pt x="25778" y="86216"/>
                </a:lnTo>
                <a:lnTo>
                  <a:pt x="25717" y="116845"/>
                </a:lnTo>
                <a:lnTo>
                  <a:pt x="24762" y="122664"/>
                </a:lnTo>
                <a:lnTo>
                  <a:pt x="23173" y="128448"/>
                </a:lnTo>
                <a:lnTo>
                  <a:pt x="21160" y="134210"/>
                </a:lnTo>
                <a:lnTo>
                  <a:pt x="19819" y="139003"/>
                </a:lnTo>
                <a:lnTo>
                  <a:pt x="18328" y="146869"/>
                </a:lnTo>
                <a:lnTo>
                  <a:pt x="17931" y="151253"/>
                </a:lnTo>
                <a:lnTo>
                  <a:pt x="17666" y="156080"/>
                </a:lnTo>
                <a:lnTo>
                  <a:pt x="17371" y="165571"/>
                </a:lnTo>
                <a:lnTo>
                  <a:pt x="17240" y="172964"/>
                </a:lnTo>
                <a:lnTo>
                  <a:pt x="16253" y="176269"/>
                </a:lnTo>
                <a:lnTo>
                  <a:pt x="12616" y="182482"/>
                </a:lnTo>
                <a:lnTo>
                  <a:pt x="10365" y="188418"/>
                </a:lnTo>
                <a:lnTo>
                  <a:pt x="9097" y="197115"/>
                </a:lnTo>
                <a:lnTo>
                  <a:pt x="8919" y="199989"/>
                </a:lnTo>
                <a:lnTo>
                  <a:pt x="7848" y="202859"/>
                </a:lnTo>
                <a:lnTo>
                  <a:pt x="4118" y="208587"/>
                </a:lnTo>
                <a:lnTo>
                  <a:pt x="1825" y="216848"/>
                </a:lnTo>
                <a:lnTo>
                  <a:pt x="1214" y="221718"/>
                </a:lnTo>
                <a:lnTo>
                  <a:pt x="535" y="229669"/>
                </a:lnTo>
                <a:lnTo>
                  <a:pt x="232" y="236377"/>
                </a:lnTo>
                <a:lnTo>
                  <a:pt x="63" y="245509"/>
                </a:lnTo>
                <a:lnTo>
                  <a:pt x="0" y="260001"/>
                </a:lnTo>
                <a:lnTo>
                  <a:pt x="950" y="261916"/>
                </a:lnTo>
                <a:lnTo>
                  <a:pt x="2535" y="263193"/>
                </a:lnTo>
                <a:lnTo>
                  <a:pt x="4545" y="264045"/>
                </a:lnTo>
                <a:lnTo>
                  <a:pt x="11924" y="265243"/>
                </a:lnTo>
                <a:lnTo>
                  <a:pt x="15566" y="265411"/>
                </a:lnTo>
                <a:lnTo>
                  <a:pt x="24693" y="265598"/>
                </a:lnTo>
                <a:lnTo>
                  <a:pt x="145741" y="265746"/>
                </a:lnTo>
                <a:lnTo>
                  <a:pt x="154308" y="266700"/>
                </a:lnTo>
                <a:lnTo>
                  <a:pt x="162876" y="268287"/>
                </a:lnTo>
                <a:lnTo>
                  <a:pt x="171446" y="270298"/>
                </a:lnTo>
                <a:lnTo>
                  <a:pt x="179064" y="271639"/>
                </a:lnTo>
                <a:lnTo>
                  <a:pt x="186048" y="272532"/>
                </a:lnTo>
                <a:lnTo>
                  <a:pt x="192609" y="273128"/>
                </a:lnTo>
                <a:lnTo>
                  <a:pt x="198888" y="273525"/>
                </a:lnTo>
                <a:lnTo>
                  <a:pt x="210945" y="273966"/>
                </a:lnTo>
                <a:lnTo>
                  <a:pt x="215874" y="275037"/>
                </a:lnTo>
                <a:lnTo>
                  <a:pt x="220113" y="276703"/>
                </a:lnTo>
                <a:lnTo>
                  <a:pt x="227363" y="280141"/>
                </a:lnTo>
                <a:lnTo>
                  <a:pt x="233760" y="281669"/>
                </a:lnTo>
                <a:lnTo>
                  <a:pt x="239778" y="282349"/>
                </a:lnTo>
                <a:lnTo>
                  <a:pt x="248593" y="282892"/>
                </a:lnTo>
              </a:path>
            </a:pathLst>
          </a:custGeom>
          <a:ln w="381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2"/>
          <p:cNvSpPr/>
          <p:nvPr/>
        </p:nvSpPr>
        <p:spPr>
          <a:xfrm>
            <a:off x="1940242" y="4303395"/>
            <a:ext cx="17146" cy="497206"/>
          </a:xfrm>
          <a:custGeom>
            <a:avLst/>
            <a:gdLst/>
            <a:ahLst/>
            <a:cxnLst/>
            <a:rect l="0" t="0" r="0" b="0"/>
            <a:pathLst>
              <a:path w="17146" h="497206">
                <a:moveTo>
                  <a:pt x="8572" y="0"/>
                </a:moveTo>
                <a:lnTo>
                  <a:pt x="4022" y="0"/>
                </a:lnTo>
                <a:lnTo>
                  <a:pt x="2681" y="952"/>
                </a:lnTo>
                <a:lnTo>
                  <a:pt x="1787" y="2540"/>
                </a:lnTo>
                <a:lnTo>
                  <a:pt x="1192" y="4550"/>
                </a:lnTo>
                <a:lnTo>
                  <a:pt x="794" y="6843"/>
                </a:lnTo>
                <a:lnTo>
                  <a:pt x="353" y="11931"/>
                </a:lnTo>
                <a:lnTo>
                  <a:pt x="105" y="24702"/>
                </a:lnTo>
                <a:lnTo>
                  <a:pt x="0" y="412747"/>
                </a:lnTo>
                <a:lnTo>
                  <a:pt x="952" y="416135"/>
                </a:lnTo>
                <a:lnTo>
                  <a:pt x="2540" y="419346"/>
                </a:lnTo>
                <a:lnTo>
                  <a:pt x="4551" y="422439"/>
                </a:lnTo>
                <a:lnTo>
                  <a:pt x="5891" y="425453"/>
                </a:lnTo>
                <a:lnTo>
                  <a:pt x="6785" y="428415"/>
                </a:lnTo>
                <a:lnTo>
                  <a:pt x="7381" y="431343"/>
                </a:lnTo>
                <a:lnTo>
                  <a:pt x="7778" y="434247"/>
                </a:lnTo>
                <a:lnTo>
                  <a:pt x="8220" y="440013"/>
                </a:lnTo>
                <a:lnTo>
                  <a:pt x="8526" y="454337"/>
                </a:lnTo>
                <a:lnTo>
                  <a:pt x="8572" y="482917"/>
                </a:lnTo>
                <a:lnTo>
                  <a:pt x="9524" y="484822"/>
                </a:lnTo>
                <a:lnTo>
                  <a:pt x="11112" y="486092"/>
                </a:lnTo>
                <a:lnTo>
                  <a:pt x="13123" y="486939"/>
                </a:lnTo>
                <a:lnTo>
                  <a:pt x="14464" y="488456"/>
                </a:lnTo>
                <a:lnTo>
                  <a:pt x="15357" y="490419"/>
                </a:lnTo>
                <a:lnTo>
                  <a:pt x="17145" y="497205"/>
                </a:lnTo>
              </a:path>
            </a:pathLst>
          </a:custGeom>
          <a:ln w="381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3"/>
          <p:cNvSpPr/>
          <p:nvPr/>
        </p:nvSpPr>
        <p:spPr>
          <a:xfrm>
            <a:off x="1117282" y="5126354"/>
            <a:ext cx="162846" cy="385730"/>
          </a:xfrm>
          <a:custGeom>
            <a:avLst/>
            <a:gdLst/>
            <a:ahLst/>
            <a:cxnLst/>
            <a:rect l="0" t="0" r="0" b="0"/>
            <a:pathLst>
              <a:path w="162846" h="385730">
                <a:moveTo>
                  <a:pt x="60007" y="0"/>
                </a:moveTo>
                <a:lnTo>
                  <a:pt x="60007" y="4552"/>
                </a:lnTo>
                <a:lnTo>
                  <a:pt x="59055" y="5892"/>
                </a:lnTo>
                <a:lnTo>
                  <a:pt x="57467" y="6786"/>
                </a:lnTo>
                <a:lnTo>
                  <a:pt x="55457" y="7382"/>
                </a:lnTo>
                <a:lnTo>
                  <a:pt x="54116" y="8731"/>
                </a:lnTo>
                <a:lnTo>
                  <a:pt x="53222" y="10584"/>
                </a:lnTo>
                <a:lnTo>
                  <a:pt x="52626" y="12771"/>
                </a:lnTo>
                <a:lnTo>
                  <a:pt x="51277" y="14229"/>
                </a:lnTo>
                <a:lnTo>
                  <a:pt x="49425" y="15201"/>
                </a:lnTo>
                <a:lnTo>
                  <a:pt x="47237" y="15849"/>
                </a:lnTo>
                <a:lnTo>
                  <a:pt x="45779" y="18187"/>
                </a:lnTo>
                <a:lnTo>
                  <a:pt x="42774" y="30577"/>
                </a:lnTo>
                <a:lnTo>
                  <a:pt x="38696" y="40895"/>
                </a:lnTo>
                <a:lnTo>
                  <a:pt x="33708" y="49291"/>
                </a:lnTo>
                <a:lnTo>
                  <a:pt x="31045" y="52863"/>
                </a:lnTo>
                <a:lnTo>
                  <a:pt x="29269" y="57150"/>
                </a:lnTo>
                <a:lnTo>
                  <a:pt x="27296" y="66992"/>
                </a:lnTo>
                <a:lnTo>
                  <a:pt x="24865" y="73237"/>
                </a:lnTo>
                <a:lnTo>
                  <a:pt x="21339" y="80258"/>
                </a:lnTo>
                <a:lnTo>
                  <a:pt x="13294" y="94726"/>
                </a:lnTo>
                <a:lnTo>
                  <a:pt x="6543" y="107506"/>
                </a:lnTo>
                <a:lnTo>
                  <a:pt x="4362" y="114533"/>
                </a:lnTo>
                <a:lnTo>
                  <a:pt x="2908" y="122076"/>
                </a:lnTo>
                <a:lnTo>
                  <a:pt x="1939" y="129961"/>
                </a:lnTo>
                <a:lnTo>
                  <a:pt x="1292" y="138076"/>
                </a:lnTo>
                <a:lnTo>
                  <a:pt x="862" y="146344"/>
                </a:lnTo>
                <a:lnTo>
                  <a:pt x="383" y="162197"/>
                </a:lnTo>
                <a:lnTo>
                  <a:pt x="76" y="190437"/>
                </a:lnTo>
                <a:lnTo>
                  <a:pt x="0" y="297139"/>
                </a:lnTo>
                <a:lnTo>
                  <a:pt x="2540" y="308592"/>
                </a:lnTo>
                <a:lnTo>
                  <a:pt x="5891" y="319080"/>
                </a:lnTo>
                <a:lnTo>
                  <a:pt x="7381" y="326916"/>
                </a:lnTo>
                <a:lnTo>
                  <a:pt x="10583" y="333574"/>
                </a:lnTo>
                <a:lnTo>
                  <a:pt x="15181" y="339708"/>
                </a:lnTo>
                <a:lnTo>
                  <a:pt x="17741" y="342677"/>
                </a:lnTo>
                <a:lnTo>
                  <a:pt x="20400" y="345609"/>
                </a:lnTo>
                <a:lnTo>
                  <a:pt x="22172" y="348516"/>
                </a:lnTo>
                <a:lnTo>
                  <a:pt x="25620" y="357159"/>
                </a:lnTo>
                <a:lnTo>
                  <a:pt x="29801" y="362890"/>
                </a:lnTo>
                <a:lnTo>
                  <a:pt x="32250" y="364799"/>
                </a:lnTo>
                <a:lnTo>
                  <a:pt x="34835" y="366073"/>
                </a:lnTo>
                <a:lnTo>
                  <a:pt x="37511" y="366921"/>
                </a:lnTo>
                <a:lnTo>
                  <a:pt x="40247" y="368439"/>
                </a:lnTo>
                <a:lnTo>
                  <a:pt x="43024" y="370404"/>
                </a:lnTo>
                <a:lnTo>
                  <a:pt x="45828" y="372666"/>
                </a:lnTo>
                <a:lnTo>
                  <a:pt x="48649" y="374174"/>
                </a:lnTo>
                <a:lnTo>
                  <a:pt x="51483" y="375180"/>
                </a:lnTo>
                <a:lnTo>
                  <a:pt x="54324" y="375850"/>
                </a:lnTo>
                <a:lnTo>
                  <a:pt x="56219" y="377249"/>
                </a:lnTo>
                <a:lnTo>
                  <a:pt x="57482" y="379135"/>
                </a:lnTo>
                <a:lnTo>
                  <a:pt x="58324" y="381344"/>
                </a:lnTo>
                <a:lnTo>
                  <a:pt x="59837" y="382817"/>
                </a:lnTo>
                <a:lnTo>
                  <a:pt x="61799" y="383799"/>
                </a:lnTo>
                <a:lnTo>
                  <a:pt x="64059" y="384454"/>
                </a:lnTo>
                <a:lnTo>
                  <a:pt x="67471" y="384890"/>
                </a:lnTo>
                <a:lnTo>
                  <a:pt x="71651" y="385181"/>
                </a:lnTo>
                <a:lnTo>
                  <a:pt x="80422" y="385505"/>
                </a:lnTo>
                <a:lnTo>
                  <a:pt x="87496" y="385648"/>
                </a:lnTo>
                <a:lnTo>
                  <a:pt x="101384" y="385729"/>
                </a:lnTo>
                <a:lnTo>
                  <a:pt x="104737" y="384788"/>
                </a:lnTo>
                <a:lnTo>
                  <a:pt x="106972" y="383208"/>
                </a:lnTo>
                <a:lnTo>
                  <a:pt x="108462" y="381202"/>
                </a:lnTo>
                <a:lnTo>
                  <a:pt x="110408" y="379865"/>
                </a:lnTo>
                <a:lnTo>
                  <a:pt x="115110" y="378379"/>
                </a:lnTo>
                <a:lnTo>
                  <a:pt x="117698" y="377031"/>
                </a:lnTo>
                <a:lnTo>
                  <a:pt x="120375" y="375179"/>
                </a:lnTo>
                <a:lnTo>
                  <a:pt x="123113" y="372992"/>
                </a:lnTo>
                <a:lnTo>
                  <a:pt x="125890" y="371534"/>
                </a:lnTo>
                <a:lnTo>
                  <a:pt x="128694" y="370562"/>
                </a:lnTo>
                <a:lnTo>
                  <a:pt x="131516" y="369914"/>
                </a:lnTo>
                <a:lnTo>
                  <a:pt x="133397" y="368530"/>
                </a:lnTo>
                <a:lnTo>
                  <a:pt x="134652" y="366654"/>
                </a:lnTo>
                <a:lnTo>
                  <a:pt x="135488" y="364451"/>
                </a:lnTo>
                <a:lnTo>
                  <a:pt x="136998" y="362983"/>
                </a:lnTo>
                <a:lnTo>
                  <a:pt x="138957" y="362004"/>
                </a:lnTo>
                <a:lnTo>
                  <a:pt x="141215" y="361351"/>
                </a:lnTo>
                <a:lnTo>
                  <a:pt x="142721" y="359963"/>
                </a:lnTo>
                <a:lnTo>
                  <a:pt x="143725" y="358086"/>
                </a:lnTo>
                <a:lnTo>
                  <a:pt x="144394" y="355882"/>
                </a:lnTo>
                <a:lnTo>
                  <a:pt x="147678" y="350892"/>
                </a:lnTo>
                <a:lnTo>
                  <a:pt x="149887" y="348228"/>
                </a:lnTo>
                <a:lnTo>
                  <a:pt x="151359" y="345500"/>
                </a:lnTo>
                <a:lnTo>
                  <a:pt x="152996" y="339928"/>
                </a:lnTo>
                <a:lnTo>
                  <a:pt x="153723" y="331737"/>
                </a:lnTo>
                <a:lnTo>
                  <a:pt x="153917" y="326886"/>
                </a:lnTo>
                <a:lnTo>
                  <a:pt x="154999" y="323652"/>
                </a:lnTo>
                <a:lnTo>
                  <a:pt x="156672" y="321496"/>
                </a:lnTo>
                <a:lnTo>
                  <a:pt x="158741" y="320058"/>
                </a:lnTo>
                <a:lnTo>
                  <a:pt x="160120" y="318147"/>
                </a:lnTo>
                <a:lnTo>
                  <a:pt x="161652" y="313484"/>
                </a:lnTo>
                <a:lnTo>
                  <a:pt x="162635" y="302730"/>
                </a:lnTo>
                <a:lnTo>
                  <a:pt x="162830" y="291433"/>
                </a:lnTo>
                <a:lnTo>
                  <a:pt x="162845" y="288586"/>
                </a:lnTo>
                <a:lnTo>
                  <a:pt x="161904" y="286689"/>
                </a:lnTo>
                <a:lnTo>
                  <a:pt x="160323" y="285423"/>
                </a:lnTo>
                <a:lnTo>
                  <a:pt x="158317" y="284580"/>
                </a:lnTo>
                <a:lnTo>
                  <a:pt x="156980" y="283065"/>
                </a:lnTo>
                <a:lnTo>
                  <a:pt x="156088" y="281103"/>
                </a:lnTo>
                <a:lnTo>
                  <a:pt x="155097" y="276383"/>
                </a:lnTo>
                <a:lnTo>
                  <a:pt x="154657" y="271109"/>
                </a:lnTo>
                <a:lnTo>
                  <a:pt x="153587" y="269322"/>
                </a:lnTo>
                <a:lnTo>
                  <a:pt x="151922" y="268131"/>
                </a:lnTo>
                <a:lnTo>
                  <a:pt x="149859" y="267337"/>
                </a:lnTo>
                <a:lnTo>
                  <a:pt x="148483" y="265855"/>
                </a:lnTo>
                <a:lnTo>
                  <a:pt x="147566" y="263914"/>
                </a:lnTo>
                <a:lnTo>
                  <a:pt x="146547" y="259218"/>
                </a:lnTo>
                <a:lnTo>
                  <a:pt x="146095" y="253956"/>
                </a:lnTo>
                <a:lnTo>
                  <a:pt x="145021" y="252171"/>
                </a:lnTo>
                <a:lnTo>
                  <a:pt x="143353" y="250982"/>
                </a:lnTo>
                <a:lnTo>
                  <a:pt x="141289" y="250189"/>
                </a:lnTo>
                <a:lnTo>
                  <a:pt x="136455" y="246768"/>
                </a:lnTo>
                <a:lnTo>
                  <a:pt x="133833" y="244522"/>
                </a:lnTo>
                <a:lnTo>
                  <a:pt x="131132" y="243025"/>
                </a:lnTo>
                <a:lnTo>
                  <a:pt x="128379" y="242027"/>
                </a:lnTo>
                <a:lnTo>
                  <a:pt x="125591" y="241361"/>
                </a:lnTo>
                <a:lnTo>
                  <a:pt x="122780" y="240918"/>
                </a:lnTo>
                <a:lnTo>
                  <a:pt x="119953" y="240622"/>
                </a:lnTo>
                <a:lnTo>
                  <a:pt x="117116" y="240425"/>
                </a:lnTo>
                <a:lnTo>
                  <a:pt x="114272" y="239341"/>
                </a:lnTo>
                <a:lnTo>
                  <a:pt x="111424" y="237666"/>
                </a:lnTo>
                <a:lnTo>
                  <a:pt x="108573" y="235597"/>
                </a:lnTo>
                <a:lnTo>
                  <a:pt x="105719" y="234217"/>
                </a:lnTo>
                <a:lnTo>
                  <a:pt x="102865" y="233298"/>
                </a:lnTo>
                <a:lnTo>
                  <a:pt x="100009" y="232685"/>
                </a:lnTo>
                <a:lnTo>
                  <a:pt x="97152" y="232276"/>
                </a:lnTo>
                <a:lnTo>
                  <a:pt x="94296" y="232003"/>
                </a:lnTo>
                <a:lnTo>
                  <a:pt x="91439" y="231822"/>
                </a:lnTo>
                <a:lnTo>
                  <a:pt x="88582" y="231700"/>
                </a:lnTo>
                <a:lnTo>
                  <a:pt x="82867" y="231566"/>
                </a:lnTo>
                <a:lnTo>
                  <a:pt x="65722" y="231468"/>
                </a:lnTo>
                <a:lnTo>
                  <a:pt x="63817" y="232417"/>
                </a:lnTo>
                <a:lnTo>
                  <a:pt x="62547" y="234002"/>
                </a:lnTo>
                <a:lnTo>
                  <a:pt x="61701" y="236012"/>
                </a:lnTo>
                <a:lnTo>
                  <a:pt x="60184" y="237352"/>
                </a:lnTo>
                <a:lnTo>
                  <a:pt x="58220" y="238245"/>
                </a:lnTo>
                <a:lnTo>
                  <a:pt x="53498" y="239237"/>
                </a:lnTo>
                <a:lnTo>
                  <a:pt x="50905" y="239502"/>
                </a:lnTo>
                <a:lnTo>
                  <a:pt x="48224" y="239678"/>
                </a:lnTo>
                <a:lnTo>
                  <a:pt x="45485" y="240748"/>
                </a:lnTo>
                <a:lnTo>
                  <a:pt x="42706" y="242414"/>
                </a:lnTo>
                <a:lnTo>
                  <a:pt x="39900" y="244477"/>
                </a:lnTo>
                <a:lnTo>
                  <a:pt x="38030" y="246805"/>
                </a:lnTo>
                <a:lnTo>
                  <a:pt x="36783" y="249310"/>
                </a:lnTo>
                <a:lnTo>
                  <a:pt x="35952" y="251931"/>
                </a:lnTo>
                <a:lnTo>
                  <a:pt x="34446" y="253680"/>
                </a:lnTo>
                <a:lnTo>
                  <a:pt x="32489" y="254845"/>
                </a:lnTo>
                <a:lnTo>
                  <a:pt x="30232" y="255622"/>
                </a:lnTo>
                <a:lnTo>
                  <a:pt x="28727" y="257092"/>
                </a:lnTo>
                <a:lnTo>
                  <a:pt x="27724" y="259025"/>
                </a:lnTo>
                <a:lnTo>
                  <a:pt x="26609" y="263713"/>
                </a:lnTo>
                <a:lnTo>
                  <a:pt x="25894" y="274483"/>
                </a:lnTo>
                <a:lnTo>
                  <a:pt x="25752" y="285782"/>
                </a:lnTo>
                <a:lnTo>
                  <a:pt x="24788" y="287677"/>
                </a:lnTo>
                <a:lnTo>
                  <a:pt x="23193" y="288940"/>
                </a:lnTo>
                <a:lnTo>
                  <a:pt x="21177" y="289782"/>
                </a:lnTo>
                <a:lnTo>
                  <a:pt x="19833" y="291295"/>
                </a:lnTo>
                <a:lnTo>
                  <a:pt x="18937" y="293257"/>
                </a:lnTo>
                <a:lnTo>
                  <a:pt x="17941" y="297977"/>
                </a:lnTo>
                <a:lnTo>
                  <a:pt x="17145" y="308611"/>
                </a:lnTo>
              </a:path>
            </a:pathLst>
          </a:custGeom>
          <a:ln w="381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4"/>
          <p:cNvSpPr/>
          <p:nvPr/>
        </p:nvSpPr>
        <p:spPr>
          <a:xfrm>
            <a:off x="1434464" y="5092099"/>
            <a:ext cx="222887" cy="372650"/>
          </a:xfrm>
          <a:custGeom>
            <a:avLst/>
            <a:gdLst/>
            <a:ahLst/>
            <a:cxnLst/>
            <a:rect l="0" t="0" r="0" b="0"/>
            <a:pathLst>
              <a:path w="222887" h="372650">
                <a:moveTo>
                  <a:pt x="222886" y="222851"/>
                </a:moveTo>
                <a:lnTo>
                  <a:pt x="218335" y="222851"/>
                </a:lnTo>
                <a:lnTo>
                  <a:pt x="216994" y="223804"/>
                </a:lnTo>
                <a:lnTo>
                  <a:pt x="216100" y="225391"/>
                </a:lnTo>
                <a:lnTo>
                  <a:pt x="215505" y="227402"/>
                </a:lnTo>
                <a:lnTo>
                  <a:pt x="214155" y="228742"/>
                </a:lnTo>
                <a:lnTo>
                  <a:pt x="212302" y="229636"/>
                </a:lnTo>
                <a:lnTo>
                  <a:pt x="210115" y="230232"/>
                </a:lnTo>
                <a:lnTo>
                  <a:pt x="208657" y="231581"/>
                </a:lnTo>
                <a:lnTo>
                  <a:pt x="207685" y="233434"/>
                </a:lnTo>
                <a:lnTo>
                  <a:pt x="207037" y="235621"/>
                </a:lnTo>
                <a:lnTo>
                  <a:pt x="205652" y="237079"/>
                </a:lnTo>
                <a:lnTo>
                  <a:pt x="203777" y="238051"/>
                </a:lnTo>
                <a:lnTo>
                  <a:pt x="201574" y="238700"/>
                </a:lnTo>
                <a:lnTo>
                  <a:pt x="199152" y="241037"/>
                </a:lnTo>
                <a:lnTo>
                  <a:pt x="193923" y="248713"/>
                </a:lnTo>
                <a:lnTo>
                  <a:pt x="191194" y="251522"/>
                </a:lnTo>
                <a:lnTo>
                  <a:pt x="188423" y="253396"/>
                </a:lnTo>
                <a:lnTo>
                  <a:pt x="185623" y="254644"/>
                </a:lnTo>
                <a:lnTo>
                  <a:pt x="182804" y="257381"/>
                </a:lnTo>
                <a:lnTo>
                  <a:pt x="177132" y="265503"/>
                </a:lnTo>
                <a:lnTo>
                  <a:pt x="174285" y="268430"/>
                </a:lnTo>
                <a:lnTo>
                  <a:pt x="171435" y="270382"/>
                </a:lnTo>
                <a:lnTo>
                  <a:pt x="165729" y="273503"/>
                </a:lnTo>
                <a:lnTo>
                  <a:pt x="160017" y="278065"/>
                </a:lnTo>
                <a:lnTo>
                  <a:pt x="154304" y="283268"/>
                </a:lnTo>
                <a:lnTo>
                  <a:pt x="145733" y="291552"/>
                </a:lnTo>
                <a:lnTo>
                  <a:pt x="139065" y="297200"/>
                </a:lnTo>
                <a:lnTo>
                  <a:pt x="134620" y="300039"/>
                </a:lnTo>
                <a:lnTo>
                  <a:pt x="129752" y="302884"/>
                </a:lnTo>
                <a:lnTo>
                  <a:pt x="125554" y="305734"/>
                </a:lnTo>
                <a:lnTo>
                  <a:pt x="121803" y="308586"/>
                </a:lnTo>
                <a:lnTo>
                  <a:pt x="118349" y="311440"/>
                </a:lnTo>
                <a:lnTo>
                  <a:pt x="111972" y="314612"/>
                </a:lnTo>
                <a:lnTo>
                  <a:pt x="105963" y="316020"/>
                </a:lnTo>
                <a:lnTo>
                  <a:pt x="100118" y="316647"/>
                </a:lnTo>
                <a:lnTo>
                  <a:pt x="94345" y="316926"/>
                </a:lnTo>
                <a:lnTo>
                  <a:pt x="88604" y="317049"/>
                </a:lnTo>
                <a:lnTo>
                  <a:pt x="31433" y="317148"/>
                </a:lnTo>
                <a:lnTo>
                  <a:pt x="29528" y="316196"/>
                </a:lnTo>
                <a:lnTo>
                  <a:pt x="28258" y="314608"/>
                </a:lnTo>
                <a:lnTo>
                  <a:pt x="27411" y="312598"/>
                </a:lnTo>
                <a:lnTo>
                  <a:pt x="25894" y="311257"/>
                </a:lnTo>
                <a:lnTo>
                  <a:pt x="23931" y="310363"/>
                </a:lnTo>
                <a:lnTo>
                  <a:pt x="21669" y="309767"/>
                </a:lnTo>
                <a:lnTo>
                  <a:pt x="20161" y="308418"/>
                </a:lnTo>
                <a:lnTo>
                  <a:pt x="19156" y="306566"/>
                </a:lnTo>
                <a:lnTo>
                  <a:pt x="18039" y="301967"/>
                </a:lnTo>
                <a:lnTo>
                  <a:pt x="17543" y="296749"/>
                </a:lnTo>
                <a:lnTo>
                  <a:pt x="16458" y="294976"/>
                </a:lnTo>
                <a:lnTo>
                  <a:pt x="14782" y="293794"/>
                </a:lnTo>
                <a:lnTo>
                  <a:pt x="12712" y="293007"/>
                </a:lnTo>
                <a:lnTo>
                  <a:pt x="11333" y="291528"/>
                </a:lnTo>
                <a:lnTo>
                  <a:pt x="10413" y="289591"/>
                </a:lnTo>
                <a:lnTo>
                  <a:pt x="9390" y="283945"/>
                </a:lnTo>
                <a:lnTo>
                  <a:pt x="8936" y="275086"/>
                </a:lnTo>
                <a:lnTo>
                  <a:pt x="8681" y="263939"/>
                </a:lnTo>
                <a:lnTo>
                  <a:pt x="9597" y="260721"/>
                </a:lnTo>
                <a:lnTo>
                  <a:pt x="14486" y="251640"/>
                </a:lnTo>
                <a:lnTo>
                  <a:pt x="17310" y="242917"/>
                </a:lnTo>
                <a:lnTo>
                  <a:pt x="23756" y="233347"/>
                </a:lnTo>
                <a:lnTo>
                  <a:pt x="28973" y="224023"/>
                </a:lnTo>
                <a:lnTo>
                  <a:pt x="34467" y="216069"/>
                </a:lnTo>
                <a:lnTo>
                  <a:pt x="40084" y="209359"/>
                </a:lnTo>
                <a:lnTo>
                  <a:pt x="45756" y="203202"/>
                </a:lnTo>
                <a:lnTo>
                  <a:pt x="54303" y="194381"/>
                </a:lnTo>
                <a:lnTo>
                  <a:pt x="62869" y="185734"/>
                </a:lnTo>
                <a:lnTo>
                  <a:pt x="64772" y="182867"/>
                </a:lnTo>
                <a:lnTo>
                  <a:pt x="68405" y="174279"/>
                </a:lnTo>
                <a:lnTo>
                  <a:pt x="75090" y="165702"/>
                </a:lnTo>
                <a:lnTo>
                  <a:pt x="80364" y="159987"/>
                </a:lnTo>
                <a:lnTo>
                  <a:pt x="88688" y="151413"/>
                </a:lnTo>
                <a:lnTo>
                  <a:pt x="90558" y="148556"/>
                </a:lnTo>
                <a:lnTo>
                  <a:pt x="92636" y="142841"/>
                </a:lnTo>
                <a:lnTo>
                  <a:pt x="93805" y="134268"/>
                </a:lnTo>
                <a:lnTo>
                  <a:pt x="94922" y="132363"/>
                </a:lnTo>
                <a:lnTo>
                  <a:pt x="96619" y="131093"/>
                </a:lnTo>
                <a:lnTo>
                  <a:pt x="98703" y="130246"/>
                </a:lnTo>
                <a:lnTo>
                  <a:pt x="100092" y="128730"/>
                </a:lnTo>
                <a:lnTo>
                  <a:pt x="101018" y="126766"/>
                </a:lnTo>
                <a:lnTo>
                  <a:pt x="101636" y="124504"/>
                </a:lnTo>
                <a:lnTo>
                  <a:pt x="103000" y="122997"/>
                </a:lnTo>
                <a:lnTo>
                  <a:pt x="104862" y="121991"/>
                </a:lnTo>
                <a:lnTo>
                  <a:pt x="107055" y="121321"/>
                </a:lnTo>
                <a:lnTo>
                  <a:pt x="108518" y="119922"/>
                </a:lnTo>
                <a:lnTo>
                  <a:pt x="109493" y="118036"/>
                </a:lnTo>
                <a:lnTo>
                  <a:pt x="110576" y="113402"/>
                </a:lnTo>
                <a:lnTo>
                  <a:pt x="111272" y="102665"/>
                </a:lnTo>
                <a:lnTo>
                  <a:pt x="111409" y="91372"/>
                </a:lnTo>
                <a:lnTo>
                  <a:pt x="111443" y="48543"/>
                </a:lnTo>
                <a:lnTo>
                  <a:pt x="110490" y="45685"/>
                </a:lnTo>
                <a:lnTo>
                  <a:pt x="106892" y="39971"/>
                </a:lnTo>
                <a:lnTo>
                  <a:pt x="104599" y="38066"/>
                </a:lnTo>
                <a:lnTo>
                  <a:pt x="102118" y="36796"/>
                </a:lnTo>
                <a:lnTo>
                  <a:pt x="99511" y="35949"/>
                </a:lnTo>
                <a:lnTo>
                  <a:pt x="97773" y="34432"/>
                </a:lnTo>
                <a:lnTo>
                  <a:pt x="96615" y="32468"/>
                </a:lnTo>
                <a:lnTo>
                  <a:pt x="95843" y="30206"/>
                </a:lnTo>
                <a:lnTo>
                  <a:pt x="94375" y="28699"/>
                </a:lnTo>
                <a:lnTo>
                  <a:pt x="92444" y="27694"/>
                </a:lnTo>
                <a:lnTo>
                  <a:pt x="90205" y="27024"/>
                </a:lnTo>
                <a:lnTo>
                  <a:pt x="88712" y="25624"/>
                </a:lnTo>
                <a:lnTo>
                  <a:pt x="87716" y="23739"/>
                </a:lnTo>
                <a:lnTo>
                  <a:pt x="87053" y="21530"/>
                </a:lnTo>
                <a:lnTo>
                  <a:pt x="85658" y="20056"/>
                </a:lnTo>
                <a:lnTo>
                  <a:pt x="83775" y="19075"/>
                </a:lnTo>
                <a:lnTo>
                  <a:pt x="79144" y="17983"/>
                </a:lnTo>
                <a:lnTo>
                  <a:pt x="73910" y="17498"/>
                </a:lnTo>
                <a:lnTo>
                  <a:pt x="68409" y="17283"/>
                </a:lnTo>
                <a:lnTo>
                  <a:pt x="65609" y="17226"/>
                </a:lnTo>
                <a:lnTo>
                  <a:pt x="63742" y="16235"/>
                </a:lnTo>
                <a:lnTo>
                  <a:pt x="62497" y="14622"/>
                </a:lnTo>
                <a:lnTo>
                  <a:pt x="61668" y="12594"/>
                </a:lnTo>
                <a:lnTo>
                  <a:pt x="60162" y="11242"/>
                </a:lnTo>
                <a:lnTo>
                  <a:pt x="58206" y="10341"/>
                </a:lnTo>
                <a:lnTo>
                  <a:pt x="55949" y="9740"/>
                </a:lnTo>
                <a:lnTo>
                  <a:pt x="50901" y="6532"/>
                </a:lnTo>
                <a:lnTo>
                  <a:pt x="48222" y="4343"/>
                </a:lnTo>
                <a:lnTo>
                  <a:pt x="45483" y="2884"/>
                </a:lnTo>
                <a:lnTo>
                  <a:pt x="39900" y="1262"/>
                </a:lnTo>
                <a:lnTo>
                  <a:pt x="34244" y="542"/>
                </a:lnTo>
                <a:lnTo>
                  <a:pt x="28555" y="222"/>
                </a:lnTo>
                <a:lnTo>
                  <a:pt x="22851" y="80"/>
                </a:lnTo>
                <a:lnTo>
                  <a:pt x="14285" y="0"/>
                </a:lnTo>
                <a:lnTo>
                  <a:pt x="12381" y="941"/>
                </a:lnTo>
                <a:lnTo>
                  <a:pt x="11112" y="2521"/>
                </a:lnTo>
                <a:lnTo>
                  <a:pt x="10265" y="4527"/>
                </a:lnTo>
                <a:lnTo>
                  <a:pt x="8749" y="5864"/>
                </a:lnTo>
                <a:lnTo>
                  <a:pt x="6785" y="6756"/>
                </a:lnTo>
                <a:lnTo>
                  <a:pt x="4524" y="7350"/>
                </a:lnTo>
                <a:lnTo>
                  <a:pt x="3016" y="8698"/>
                </a:lnTo>
                <a:lnTo>
                  <a:pt x="2011" y="10550"/>
                </a:lnTo>
                <a:lnTo>
                  <a:pt x="894" y="15147"/>
                </a:lnTo>
                <a:lnTo>
                  <a:pt x="177" y="25860"/>
                </a:lnTo>
                <a:lnTo>
                  <a:pt x="35" y="37148"/>
                </a:lnTo>
                <a:lnTo>
                  <a:pt x="0" y="101640"/>
                </a:lnTo>
                <a:lnTo>
                  <a:pt x="953" y="104896"/>
                </a:lnTo>
                <a:lnTo>
                  <a:pt x="2540" y="107067"/>
                </a:lnTo>
                <a:lnTo>
                  <a:pt x="4551" y="108514"/>
                </a:lnTo>
                <a:lnTo>
                  <a:pt x="5892" y="111384"/>
                </a:lnTo>
                <a:lnTo>
                  <a:pt x="7381" y="119653"/>
                </a:lnTo>
                <a:lnTo>
                  <a:pt x="8731" y="123571"/>
                </a:lnTo>
                <a:lnTo>
                  <a:pt x="14229" y="133639"/>
                </a:lnTo>
                <a:lnTo>
                  <a:pt x="17234" y="142654"/>
                </a:lnTo>
                <a:lnTo>
                  <a:pt x="22781" y="151358"/>
                </a:lnTo>
                <a:lnTo>
                  <a:pt x="24412" y="157104"/>
                </a:lnTo>
                <a:lnTo>
                  <a:pt x="25331" y="165694"/>
                </a:lnTo>
                <a:lnTo>
                  <a:pt x="26413" y="168553"/>
                </a:lnTo>
                <a:lnTo>
                  <a:pt x="30154" y="174271"/>
                </a:lnTo>
                <a:lnTo>
                  <a:pt x="34992" y="179987"/>
                </a:lnTo>
                <a:lnTo>
                  <a:pt x="37616" y="182845"/>
                </a:lnTo>
                <a:lnTo>
                  <a:pt x="39365" y="185703"/>
                </a:lnTo>
                <a:lnTo>
                  <a:pt x="42779" y="194275"/>
                </a:lnTo>
                <a:lnTo>
                  <a:pt x="48447" y="202848"/>
                </a:lnTo>
                <a:lnTo>
                  <a:pt x="51502" y="211421"/>
                </a:lnTo>
                <a:lnTo>
                  <a:pt x="57065" y="219993"/>
                </a:lnTo>
                <a:lnTo>
                  <a:pt x="60088" y="228566"/>
                </a:lnTo>
                <a:lnTo>
                  <a:pt x="65641" y="237138"/>
                </a:lnTo>
                <a:lnTo>
                  <a:pt x="67274" y="242853"/>
                </a:lnTo>
                <a:lnTo>
                  <a:pt x="68662" y="244758"/>
                </a:lnTo>
                <a:lnTo>
                  <a:pt x="70540" y="246029"/>
                </a:lnTo>
                <a:lnTo>
                  <a:pt x="72744" y="246875"/>
                </a:lnTo>
                <a:lnTo>
                  <a:pt x="74214" y="248392"/>
                </a:lnTo>
                <a:lnTo>
                  <a:pt x="75193" y="250355"/>
                </a:lnTo>
                <a:lnTo>
                  <a:pt x="75847" y="252617"/>
                </a:lnTo>
                <a:lnTo>
                  <a:pt x="79112" y="257670"/>
                </a:lnTo>
                <a:lnTo>
                  <a:pt x="81317" y="260351"/>
                </a:lnTo>
                <a:lnTo>
                  <a:pt x="82786" y="263091"/>
                </a:lnTo>
                <a:lnTo>
                  <a:pt x="85807" y="271498"/>
                </a:lnTo>
                <a:lnTo>
                  <a:pt x="91359" y="280021"/>
                </a:lnTo>
                <a:lnTo>
                  <a:pt x="92992" y="285725"/>
                </a:lnTo>
                <a:lnTo>
                  <a:pt x="94380" y="287627"/>
                </a:lnTo>
                <a:lnTo>
                  <a:pt x="96257" y="288895"/>
                </a:lnTo>
                <a:lnTo>
                  <a:pt x="98462" y="289740"/>
                </a:lnTo>
                <a:lnTo>
                  <a:pt x="99931" y="291256"/>
                </a:lnTo>
                <a:lnTo>
                  <a:pt x="100911" y="293219"/>
                </a:lnTo>
                <a:lnTo>
                  <a:pt x="101999" y="297940"/>
                </a:lnTo>
                <a:lnTo>
                  <a:pt x="102483" y="303214"/>
                </a:lnTo>
                <a:lnTo>
                  <a:pt x="103565" y="305954"/>
                </a:lnTo>
                <a:lnTo>
                  <a:pt x="107307" y="311538"/>
                </a:lnTo>
                <a:lnTo>
                  <a:pt x="109605" y="319735"/>
                </a:lnTo>
                <a:lnTo>
                  <a:pt x="110218" y="324588"/>
                </a:lnTo>
                <a:lnTo>
                  <a:pt x="111578" y="327823"/>
                </a:lnTo>
                <a:lnTo>
                  <a:pt x="113438" y="329980"/>
                </a:lnTo>
                <a:lnTo>
                  <a:pt x="115631" y="331418"/>
                </a:lnTo>
                <a:lnTo>
                  <a:pt x="117092" y="333328"/>
                </a:lnTo>
                <a:lnTo>
                  <a:pt x="118067" y="335555"/>
                </a:lnTo>
                <a:lnTo>
                  <a:pt x="119149" y="340569"/>
                </a:lnTo>
                <a:lnTo>
                  <a:pt x="119631" y="345972"/>
                </a:lnTo>
                <a:lnTo>
                  <a:pt x="120711" y="347794"/>
                </a:lnTo>
                <a:lnTo>
                  <a:pt x="122384" y="349009"/>
                </a:lnTo>
                <a:lnTo>
                  <a:pt x="124452" y="349819"/>
                </a:lnTo>
                <a:lnTo>
                  <a:pt x="125831" y="351311"/>
                </a:lnTo>
                <a:lnTo>
                  <a:pt x="126750" y="353258"/>
                </a:lnTo>
                <a:lnTo>
                  <a:pt x="127363" y="355509"/>
                </a:lnTo>
                <a:lnTo>
                  <a:pt x="128723" y="357010"/>
                </a:lnTo>
                <a:lnTo>
                  <a:pt x="130583" y="358010"/>
                </a:lnTo>
                <a:lnTo>
                  <a:pt x="132776" y="358677"/>
                </a:lnTo>
                <a:lnTo>
                  <a:pt x="134237" y="360074"/>
                </a:lnTo>
                <a:lnTo>
                  <a:pt x="135212" y="361958"/>
                </a:lnTo>
                <a:lnTo>
                  <a:pt x="136294" y="366591"/>
                </a:lnTo>
                <a:lnTo>
                  <a:pt x="136904" y="372649"/>
                </a:lnTo>
                <a:lnTo>
                  <a:pt x="136989" y="372247"/>
                </a:lnTo>
                <a:lnTo>
                  <a:pt x="137160" y="368583"/>
                </a:lnTo>
              </a:path>
            </a:pathLst>
          </a:custGeom>
          <a:ln w="381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5"/>
          <p:cNvSpPr/>
          <p:nvPr/>
        </p:nvSpPr>
        <p:spPr>
          <a:xfrm>
            <a:off x="1811655" y="5066348"/>
            <a:ext cx="222885" cy="411471"/>
          </a:xfrm>
          <a:custGeom>
            <a:avLst/>
            <a:gdLst/>
            <a:ahLst/>
            <a:cxnLst/>
            <a:rect l="0" t="0" r="0" b="0"/>
            <a:pathLst>
              <a:path w="222885" h="411471">
                <a:moveTo>
                  <a:pt x="222884" y="42862"/>
                </a:moveTo>
                <a:lnTo>
                  <a:pt x="210953" y="42862"/>
                </a:lnTo>
                <a:lnTo>
                  <a:pt x="208262" y="41909"/>
                </a:lnTo>
                <a:lnTo>
                  <a:pt x="202733" y="38311"/>
                </a:lnTo>
                <a:lnTo>
                  <a:pt x="198973" y="36018"/>
                </a:lnTo>
                <a:lnTo>
                  <a:pt x="194561" y="33537"/>
                </a:lnTo>
                <a:lnTo>
                  <a:pt x="189715" y="30930"/>
                </a:lnTo>
                <a:lnTo>
                  <a:pt x="185531" y="29192"/>
                </a:lnTo>
                <a:lnTo>
                  <a:pt x="181790" y="28034"/>
                </a:lnTo>
                <a:lnTo>
                  <a:pt x="178343" y="27261"/>
                </a:lnTo>
                <a:lnTo>
                  <a:pt x="174140" y="25794"/>
                </a:lnTo>
                <a:lnTo>
                  <a:pt x="169433" y="23863"/>
                </a:lnTo>
                <a:lnTo>
                  <a:pt x="164390" y="21623"/>
                </a:lnTo>
                <a:lnTo>
                  <a:pt x="153707" y="16595"/>
                </a:lnTo>
                <a:lnTo>
                  <a:pt x="148191" y="13920"/>
                </a:lnTo>
                <a:lnTo>
                  <a:pt x="143561" y="12137"/>
                </a:lnTo>
                <a:lnTo>
                  <a:pt x="139522" y="10949"/>
                </a:lnTo>
                <a:lnTo>
                  <a:pt x="135877" y="10156"/>
                </a:lnTo>
                <a:lnTo>
                  <a:pt x="129287" y="9276"/>
                </a:lnTo>
                <a:lnTo>
                  <a:pt x="126196" y="9041"/>
                </a:lnTo>
                <a:lnTo>
                  <a:pt x="122231" y="7932"/>
                </a:lnTo>
                <a:lnTo>
                  <a:pt x="117682" y="6240"/>
                </a:lnTo>
                <a:lnTo>
                  <a:pt x="112744" y="4160"/>
                </a:lnTo>
                <a:lnTo>
                  <a:pt x="108500" y="2773"/>
                </a:lnTo>
                <a:lnTo>
                  <a:pt x="104718" y="1848"/>
                </a:lnTo>
                <a:lnTo>
                  <a:pt x="97976" y="821"/>
                </a:lnTo>
                <a:lnTo>
                  <a:pt x="91805" y="364"/>
                </a:lnTo>
                <a:lnTo>
                  <a:pt x="83347" y="161"/>
                </a:lnTo>
                <a:lnTo>
                  <a:pt x="40036" y="0"/>
                </a:lnTo>
                <a:lnTo>
                  <a:pt x="38121" y="952"/>
                </a:lnTo>
                <a:lnTo>
                  <a:pt x="36843" y="2539"/>
                </a:lnTo>
                <a:lnTo>
                  <a:pt x="35992" y="4550"/>
                </a:lnTo>
                <a:lnTo>
                  <a:pt x="34472" y="5891"/>
                </a:lnTo>
                <a:lnTo>
                  <a:pt x="32506" y="6784"/>
                </a:lnTo>
                <a:lnTo>
                  <a:pt x="30243" y="7380"/>
                </a:lnTo>
                <a:lnTo>
                  <a:pt x="28734" y="8730"/>
                </a:lnTo>
                <a:lnTo>
                  <a:pt x="27729" y="10582"/>
                </a:lnTo>
                <a:lnTo>
                  <a:pt x="27058" y="12769"/>
                </a:lnTo>
                <a:lnTo>
                  <a:pt x="23773" y="17740"/>
                </a:lnTo>
                <a:lnTo>
                  <a:pt x="19138" y="23124"/>
                </a:lnTo>
                <a:lnTo>
                  <a:pt x="13903" y="28692"/>
                </a:lnTo>
                <a:lnTo>
                  <a:pt x="12126" y="31510"/>
                </a:lnTo>
                <a:lnTo>
                  <a:pt x="8672" y="40027"/>
                </a:lnTo>
                <a:lnTo>
                  <a:pt x="2992" y="48583"/>
                </a:lnTo>
                <a:lnTo>
                  <a:pt x="1330" y="54294"/>
                </a:lnTo>
                <a:lnTo>
                  <a:pt x="591" y="62548"/>
                </a:lnTo>
                <a:lnTo>
                  <a:pt x="175" y="75365"/>
                </a:lnTo>
                <a:lnTo>
                  <a:pt x="22" y="91204"/>
                </a:lnTo>
                <a:lnTo>
                  <a:pt x="0" y="139911"/>
                </a:lnTo>
                <a:lnTo>
                  <a:pt x="952" y="142804"/>
                </a:lnTo>
                <a:lnTo>
                  <a:pt x="11931" y="161703"/>
                </a:lnTo>
                <a:lnTo>
                  <a:pt x="17368" y="169657"/>
                </a:lnTo>
                <a:lnTo>
                  <a:pt x="20151" y="173112"/>
                </a:lnTo>
                <a:lnTo>
                  <a:pt x="23911" y="176368"/>
                </a:lnTo>
                <a:lnTo>
                  <a:pt x="28323" y="179491"/>
                </a:lnTo>
                <a:lnTo>
                  <a:pt x="33169" y="182525"/>
                </a:lnTo>
                <a:lnTo>
                  <a:pt x="38305" y="185501"/>
                </a:lnTo>
                <a:lnTo>
                  <a:pt x="49092" y="191347"/>
                </a:lnTo>
                <a:lnTo>
                  <a:pt x="53683" y="194239"/>
                </a:lnTo>
                <a:lnTo>
                  <a:pt x="57696" y="197120"/>
                </a:lnTo>
                <a:lnTo>
                  <a:pt x="61324" y="199993"/>
                </a:lnTo>
                <a:lnTo>
                  <a:pt x="66600" y="202861"/>
                </a:lnTo>
                <a:lnTo>
                  <a:pt x="72975" y="205725"/>
                </a:lnTo>
                <a:lnTo>
                  <a:pt x="80082" y="208588"/>
                </a:lnTo>
                <a:lnTo>
                  <a:pt x="95599" y="214307"/>
                </a:lnTo>
                <a:lnTo>
                  <a:pt x="128844" y="225741"/>
                </a:lnTo>
                <a:lnTo>
                  <a:pt x="137331" y="229551"/>
                </a:lnTo>
                <a:lnTo>
                  <a:pt x="145846" y="233996"/>
                </a:lnTo>
                <a:lnTo>
                  <a:pt x="154381" y="238865"/>
                </a:lnTo>
                <a:lnTo>
                  <a:pt x="161975" y="242110"/>
                </a:lnTo>
                <a:lnTo>
                  <a:pt x="168943" y="244274"/>
                </a:lnTo>
                <a:lnTo>
                  <a:pt x="175494" y="245716"/>
                </a:lnTo>
                <a:lnTo>
                  <a:pt x="180813" y="247631"/>
                </a:lnTo>
                <a:lnTo>
                  <a:pt x="185312" y="249860"/>
                </a:lnTo>
                <a:lnTo>
                  <a:pt x="189264" y="252298"/>
                </a:lnTo>
                <a:lnTo>
                  <a:pt x="196194" y="257547"/>
                </a:lnTo>
                <a:lnTo>
                  <a:pt x="199376" y="260280"/>
                </a:lnTo>
                <a:lnTo>
                  <a:pt x="202450" y="262102"/>
                </a:lnTo>
                <a:lnTo>
                  <a:pt x="208405" y="264127"/>
                </a:lnTo>
                <a:lnTo>
                  <a:pt x="210374" y="265619"/>
                </a:lnTo>
                <a:lnTo>
                  <a:pt x="211687" y="267567"/>
                </a:lnTo>
                <a:lnTo>
                  <a:pt x="213145" y="272271"/>
                </a:lnTo>
                <a:lnTo>
                  <a:pt x="214082" y="283052"/>
                </a:lnTo>
                <a:lnTo>
                  <a:pt x="214266" y="294353"/>
                </a:lnTo>
                <a:lnTo>
                  <a:pt x="214312" y="336831"/>
                </a:lnTo>
                <a:lnTo>
                  <a:pt x="213359" y="339806"/>
                </a:lnTo>
                <a:lnTo>
                  <a:pt x="208420" y="348545"/>
                </a:lnTo>
                <a:lnTo>
                  <a:pt x="205581" y="357166"/>
                </a:lnTo>
                <a:lnTo>
                  <a:pt x="201542" y="362893"/>
                </a:lnTo>
                <a:lnTo>
                  <a:pt x="199131" y="364800"/>
                </a:lnTo>
                <a:lnTo>
                  <a:pt x="196571" y="366073"/>
                </a:lnTo>
                <a:lnTo>
                  <a:pt x="193912" y="366921"/>
                </a:lnTo>
                <a:lnTo>
                  <a:pt x="192140" y="368439"/>
                </a:lnTo>
                <a:lnTo>
                  <a:pt x="190958" y="370403"/>
                </a:lnTo>
                <a:lnTo>
                  <a:pt x="190170" y="372665"/>
                </a:lnTo>
                <a:lnTo>
                  <a:pt x="186755" y="377718"/>
                </a:lnTo>
                <a:lnTo>
                  <a:pt x="182062" y="383139"/>
                </a:lnTo>
                <a:lnTo>
                  <a:pt x="176801" y="388724"/>
                </a:lnTo>
                <a:lnTo>
                  <a:pt x="168484" y="397223"/>
                </a:lnTo>
                <a:lnTo>
                  <a:pt x="165663" y="399118"/>
                </a:lnTo>
                <a:lnTo>
                  <a:pt x="159987" y="401222"/>
                </a:lnTo>
                <a:lnTo>
                  <a:pt x="154290" y="402158"/>
                </a:lnTo>
                <a:lnTo>
                  <a:pt x="151437" y="402408"/>
                </a:lnTo>
                <a:lnTo>
                  <a:pt x="149536" y="403527"/>
                </a:lnTo>
                <a:lnTo>
                  <a:pt x="148268" y="405225"/>
                </a:lnTo>
                <a:lnTo>
                  <a:pt x="147422" y="407310"/>
                </a:lnTo>
                <a:lnTo>
                  <a:pt x="145906" y="408700"/>
                </a:lnTo>
                <a:lnTo>
                  <a:pt x="143943" y="409626"/>
                </a:lnTo>
                <a:lnTo>
                  <a:pt x="139222" y="410656"/>
                </a:lnTo>
                <a:lnTo>
                  <a:pt x="133949" y="411113"/>
                </a:lnTo>
                <a:lnTo>
                  <a:pt x="128430" y="411316"/>
                </a:lnTo>
                <a:lnTo>
                  <a:pt x="117126" y="411447"/>
                </a:lnTo>
                <a:lnTo>
                  <a:pt x="108575" y="411470"/>
                </a:lnTo>
                <a:lnTo>
                  <a:pt x="105721" y="410520"/>
                </a:lnTo>
                <a:lnTo>
                  <a:pt x="100009" y="406926"/>
                </a:lnTo>
                <a:lnTo>
                  <a:pt x="98105" y="404633"/>
                </a:lnTo>
                <a:lnTo>
                  <a:pt x="96836" y="402153"/>
                </a:lnTo>
                <a:lnTo>
                  <a:pt x="95989" y="399547"/>
                </a:lnTo>
                <a:lnTo>
                  <a:pt x="94473" y="397809"/>
                </a:lnTo>
                <a:lnTo>
                  <a:pt x="92509" y="396651"/>
                </a:lnTo>
                <a:lnTo>
                  <a:pt x="90248" y="395879"/>
                </a:lnTo>
                <a:lnTo>
                  <a:pt x="85195" y="392481"/>
                </a:lnTo>
                <a:lnTo>
                  <a:pt x="82514" y="390241"/>
                </a:lnTo>
                <a:lnTo>
                  <a:pt x="79774" y="388748"/>
                </a:lnTo>
                <a:lnTo>
                  <a:pt x="70415" y="385694"/>
                </a:lnTo>
                <a:lnTo>
                  <a:pt x="65993" y="383811"/>
                </a:lnTo>
                <a:lnTo>
                  <a:pt x="61140" y="381604"/>
                </a:lnTo>
                <a:lnTo>
                  <a:pt x="57905" y="379180"/>
                </a:lnTo>
                <a:lnTo>
                  <a:pt x="55748" y="376612"/>
                </a:lnTo>
                <a:lnTo>
                  <a:pt x="54310" y="373947"/>
                </a:lnTo>
                <a:lnTo>
                  <a:pt x="52399" y="372170"/>
                </a:lnTo>
                <a:lnTo>
                  <a:pt x="50173" y="370986"/>
                </a:lnTo>
                <a:lnTo>
                  <a:pt x="47736" y="370196"/>
                </a:lnTo>
                <a:lnTo>
                  <a:pt x="46111" y="368717"/>
                </a:lnTo>
                <a:lnTo>
                  <a:pt x="45028" y="366778"/>
                </a:lnTo>
                <a:lnTo>
                  <a:pt x="40964" y="356960"/>
                </a:lnTo>
                <a:lnTo>
                  <a:pt x="37256" y="348196"/>
                </a:lnTo>
                <a:lnTo>
                  <a:pt x="34216" y="337907"/>
                </a:lnTo>
                <a:lnTo>
                  <a:pt x="28659" y="328826"/>
                </a:lnTo>
                <a:lnTo>
                  <a:pt x="27024" y="322992"/>
                </a:lnTo>
                <a:lnTo>
                  <a:pt x="25975" y="311485"/>
                </a:lnTo>
                <a:lnTo>
                  <a:pt x="25768" y="300040"/>
                </a:lnTo>
                <a:lnTo>
                  <a:pt x="25720" y="275483"/>
                </a:lnTo>
                <a:lnTo>
                  <a:pt x="26671" y="271285"/>
                </a:lnTo>
                <a:lnTo>
                  <a:pt x="32561" y="259873"/>
                </a:lnTo>
                <a:lnTo>
                  <a:pt x="37649" y="250119"/>
                </a:lnTo>
                <a:lnTo>
                  <a:pt x="40545" y="241973"/>
                </a:lnTo>
                <a:lnTo>
                  <a:pt x="42785" y="234226"/>
                </a:lnTo>
                <a:lnTo>
                  <a:pt x="46955" y="224432"/>
                </a:lnTo>
                <a:lnTo>
                  <a:pt x="51984" y="216270"/>
                </a:lnTo>
                <a:lnTo>
                  <a:pt x="57394" y="209467"/>
                </a:lnTo>
                <a:lnTo>
                  <a:pt x="62973" y="203269"/>
                </a:lnTo>
                <a:lnTo>
                  <a:pt x="68628" y="194799"/>
                </a:lnTo>
                <a:lnTo>
                  <a:pt x="71469" y="189873"/>
                </a:lnTo>
                <a:lnTo>
                  <a:pt x="74316" y="186589"/>
                </a:lnTo>
                <a:lnTo>
                  <a:pt x="77166" y="184400"/>
                </a:lnTo>
                <a:lnTo>
                  <a:pt x="80019" y="182941"/>
                </a:lnTo>
                <a:lnTo>
                  <a:pt x="85729" y="176239"/>
                </a:lnTo>
                <a:lnTo>
                  <a:pt x="88585" y="171785"/>
                </a:lnTo>
                <a:lnTo>
                  <a:pt x="91442" y="168816"/>
                </a:lnTo>
                <a:lnTo>
                  <a:pt x="94298" y="166836"/>
                </a:lnTo>
                <a:lnTo>
                  <a:pt x="97155" y="165516"/>
                </a:lnTo>
                <a:lnTo>
                  <a:pt x="99060" y="163684"/>
                </a:lnTo>
                <a:lnTo>
                  <a:pt x="100330" y="161510"/>
                </a:lnTo>
                <a:lnTo>
                  <a:pt x="101176" y="159108"/>
                </a:lnTo>
                <a:lnTo>
                  <a:pt x="102693" y="157507"/>
                </a:lnTo>
                <a:lnTo>
                  <a:pt x="104657" y="156439"/>
                </a:lnTo>
                <a:lnTo>
                  <a:pt x="106919" y="155728"/>
                </a:lnTo>
                <a:lnTo>
                  <a:pt x="108426" y="154300"/>
                </a:lnTo>
                <a:lnTo>
                  <a:pt x="109432" y="152397"/>
                </a:lnTo>
                <a:lnTo>
                  <a:pt x="110102" y="150175"/>
                </a:lnTo>
                <a:lnTo>
                  <a:pt x="111501" y="148694"/>
                </a:lnTo>
                <a:lnTo>
                  <a:pt x="113386" y="147707"/>
                </a:lnTo>
                <a:lnTo>
                  <a:pt x="115595" y="147048"/>
                </a:lnTo>
                <a:lnTo>
                  <a:pt x="120591" y="143777"/>
                </a:lnTo>
                <a:lnTo>
                  <a:pt x="123256" y="141571"/>
                </a:lnTo>
                <a:lnTo>
                  <a:pt x="125033" y="139148"/>
                </a:lnTo>
                <a:lnTo>
                  <a:pt x="128487" y="131187"/>
                </a:lnTo>
                <a:lnTo>
                  <a:pt x="132670" y="125615"/>
                </a:lnTo>
                <a:lnTo>
                  <a:pt x="135119" y="123748"/>
                </a:lnTo>
                <a:lnTo>
                  <a:pt x="137704" y="122503"/>
                </a:lnTo>
                <a:lnTo>
                  <a:pt x="140380" y="121674"/>
                </a:lnTo>
                <a:lnTo>
                  <a:pt x="142164" y="120168"/>
                </a:lnTo>
                <a:lnTo>
                  <a:pt x="143353" y="118211"/>
                </a:lnTo>
                <a:lnTo>
                  <a:pt x="144146" y="115955"/>
                </a:lnTo>
                <a:lnTo>
                  <a:pt x="145627" y="114451"/>
                </a:lnTo>
                <a:lnTo>
                  <a:pt x="147567" y="113448"/>
                </a:lnTo>
                <a:lnTo>
                  <a:pt x="149813" y="112779"/>
                </a:lnTo>
                <a:lnTo>
                  <a:pt x="151310" y="111381"/>
                </a:lnTo>
                <a:lnTo>
                  <a:pt x="152308" y="109496"/>
                </a:lnTo>
                <a:lnTo>
                  <a:pt x="153417" y="104862"/>
                </a:lnTo>
                <a:lnTo>
                  <a:pt x="153910" y="99628"/>
                </a:lnTo>
                <a:lnTo>
                  <a:pt x="154994" y="97850"/>
                </a:lnTo>
                <a:lnTo>
                  <a:pt x="156669" y="96666"/>
                </a:lnTo>
                <a:lnTo>
                  <a:pt x="158739" y="95876"/>
                </a:lnTo>
                <a:lnTo>
                  <a:pt x="160118" y="94397"/>
                </a:lnTo>
                <a:lnTo>
                  <a:pt x="161037" y="92458"/>
                </a:lnTo>
                <a:lnTo>
                  <a:pt x="162059" y="87765"/>
                </a:lnTo>
                <a:lnTo>
                  <a:pt x="162514" y="82503"/>
                </a:lnTo>
                <a:lnTo>
                  <a:pt x="163587" y="80719"/>
                </a:lnTo>
                <a:lnTo>
                  <a:pt x="165255" y="79530"/>
                </a:lnTo>
                <a:lnTo>
                  <a:pt x="167320" y="78737"/>
                </a:lnTo>
                <a:lnTo>
                  <a:pt x="168696" y="77256"/>
                </a:lnTo>
                <a:lnTo>
                  <a:pt x="169614" y="75317"/>
                </a:lnTo>
                <a:lnTo>
                  <a:pt x="170634" y="70621"/>
                </a:lnTo>
                <a:lnTo>
                  <a:pt x="171288" y="59846"/>
                </a:lnTo>
                <a:lnTo>
                  <a:pt x="171342" y="57042"/>
                </a:lnTo>
                <a:lnTo>
                  <a:pt x="170425" y="55173"/>
                </a:lnTo>
                <a:lnTo>
                  <a:pt x="168862" y="53927"/>
                </a:lnTo>
                <a:lnTo>
                  <a:pt x="166867" y="53096"/>
                </a:lnTo>
                <a:lnTo>
                  <a:pt x="162110" y="52173"/>
                </a:lnTo>
                <a:lnTo>
                  <a:pt x="154304" y="51434"/>
                </a:lnTo>
              </a:path>
            </a:pathLst>
          </a:custGeom>
          <a:ln w="381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6"/>
          <p:cNvSpPr/>
          <p:nvPr/>
        </p:nvSpPr>
        <p:spPr>
          <a:xfrm>
            <a:off x="1134427" y="5717857"/>
            <a:ext cx="34291" cy="368619"/>
          </a:xfrm>
          <a:custGeom>
            <a:avLst/>
            <a:gdLst/>
            <a:ahLst/>
            <a:cxnLst/>
            <a:rect l="0" t="0" r="0" b="0"/>
            <a:pathLst>
              <a:path w="34291" h="368619">
                <a:moveTo>
                  <a:pt x="0" y="0"/>
                </a:moveTo>
                <a:lnTo>
                  <a:pt x="0" y="36634"/>
                </a:lnTo>
                <a:lnTo>
                  <a:pt x="952" y="44425"/>
                </a:lnTo>
                <a:lnTo>
                  <a:pt x="2540" y="52477"/>
                </a:lnTo>
                <a:lnTo>
                  <a:pt x="4551" y="60702"/>
                </a:lnTo>
                <a:lnTo>
                  <a:pt x="5891" y="69043"/>
                </a:lnTo>
                <a:lnTo>
                  <a:pt x="6785" y="77461"/>
                </a:lnTo>
                <a:lnTo>
                  <a:pt x="7381" y="85931"/>
                </a:lnTo>
                <a:lnTo>
                  <a:pt x="9683" y="94435"/>
                </a:lnTo>
                <a:lnTo>
                  <a:pt x="13123" y="102962"/>
                </a:lnTo>
                <a:lnTo>
                  <a:pt x="17321" y="111504"/>
                </a:lnTo>
                <a:lnTo>
                  <a:pt x="20120" y="120056"/>
                </a:lnTo>
                <a:lnTo>
                  <a:pt x="21986" y="128615"/>
                </a:lnTo>
                <a:lnTo>
                  <a:pt x="23230" y="137178"/>
                </a:lnTo>
                <a:lnTo>
                  <a:pt x="24059" y="145745"/>
                </a:lnTo>
                <a:lnTo>
                  <a:pt x="24612" y="154313"/>
                </a:lnTo>
                <a:lnTo>
                  <a:pt x="25226" y="170501"/>
                </a:lnTo>
                <a:lnTo>
                  <a:pt x="25499" y="184046"/>
                </a:lnTo>
                <a:lnTo>
                  <a:pt x="26524" y="190325"/>
                </a:lnTo>
                <a:lnTo>
                  <a:pt x="28160" y="196416"/>
                </a:lnTo>
                <a:lnTo>
                  <a:pt x="30204" y="202382"/>
                </a:lnTo>
                <a:lnTo>
                  <a:pt x="31566" y="208264"/>
                </a:lnTo>
                <a:lnTo>
                  <a:pt x="32474" y="214090"/>
                </a:lnTo>
                <a:lnTo>
                  <a:pt x="33079" y="219879"/>
                </a:lnTo>
                <a:lnTo>
                  <a:pt x="33752" y="231392"/>
                </a:lnTo>
                <a:lnTo>
                  <a:pt x="34051" y="242858"/>
                </a:lnTo>
                <a:lnTo>
                  <a:pt x="34290" y="368618"/>
                </a:lnTo>
              </a:path>
            </a:pathLst>
          </a:custGeom>
          <a:ln w="381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7"/>
          <p:cNvSpPr/>
          <p:nvPr/>
        </p:nvSpPr>
        <p:spPr>
          <a:xfrm>
            <a:off x="1417438" y="5614991"/>
            <a:ext cx="359927" cy="432502"/>
          </a:xfrm>
          <a:custGeom>
            <a:avLst/>
            <a:gdLst/>
            <a:ahLst/>
            <a:cxnLst/>
            <a:rect l="0" t="0" r="0" b="0"/>
            <a:pathLst>
              <a:path w="359927" h="432502">
                <a:moveTo>
                  <a:pt x="359926" y="282888"/>
                </a:moveTo>
                <a:lnTo>
                  <a:pt x="359926" y="287440"/>
                </a:lnTo>
                <a:lnTo>
                  <a:pt x="358974" y="289732"/>
                </a:lnTo>
                <a:lnTo>
                  <a:pt x="353082" y="297511"/>
                </a:lnTo>
                <a:lnTo>
                  <a:pt x="342559" y="308673"/>
                </a:lnTo>
                <a:lnTo>
                  <a:pt x="339775" y="311508"/>
                </a:lnTo>
                <a:lnTo>
                  <a:pt x="336967" y="313398"/>
                </a:lnTo>
                <a:lnTo>
                  <a:pt x="323077" y="318972"/>
                </a:lnTo>
                <a:lnTo>
                  <a:pt x="314021" y="323691"/>
                </a:lnTo>
                <a:lnTo>
                  <a:pt x="306822" y="328963"/>
                </a:lnTo>
                <a:lnTo>
                  <a:pt x="297907" y="334481"/>
                </a:lnTo>
                <a:lnTo>
                  <a:pt x="287595" y="340109"/>
                </a:lnTo>
                <a:lnTo>
                  <a:pt x="276661" y="345785"/>
                </a:lnTo>
                <a:lnTo>
                  <a:pt x="267992" y="348943"/>
                </a:lnTo>
                <a:lnTo>
                  <a:pt x="264347" y="349785"/>
                </a:lnTo>
                <a:lnTo>
                  <a:pt x="257757" y="353260"/>
                </a:lnTo>
                <a:lnTo>
                  <a:pt x="254666" y="355520"/>
                </a:lnTo>
                <a:lnTo>
                  <a:pt x="246151" y="358032"/>
                </a:lnTo>
                <a:lnTo>
                  <a:pt x="236017" y="360101"/>
                </a:lnTo>
                <a:lnTo>
                  <a:pt x="225163" y="364195"/>
                </a:lnTo>
                <a:lnTo>
                  <a:pt x="216529" y="366650"/>
                </a:lnTo>
                <a:lnTo>
                  <a:pt x="208564" y="367741"/>
                </a:lnTo>
                <a:lnTo>
                  <a:pt x="198674" y="368226"/>
                </a:lnTo>
                <a:lnTo>
                  <a:pt x="182396" y="368498"/>
                </a:lnTo>
                <a:lnTo>
                  <a:pt x="165508" y="368580"/>
                </a:lnTo>
                <a:lnTo>
                  <a:pt x="158877" y="367638"/>
                </a:lnTo>
                <a:lnTo>
                  <a:pt x="151598" y="366059"/>
                </a:lnTo>
                <a:lnTo>
                  <a:pt x="143889" y="364053"/>
                </a:lnTo>
                <a:lnTo>
                  <a:pt x="136844" y="362715"/>
                </a:lnTo>
                <a:lnTo>
                  <a:pt x="130242" y="361824"/>
                </a:lnTo>
                <a:lnTo>
                  <a:pt x="123936" y="361230"/>
                </a:lnTo>
                <a:lnTo>
                  <a:pt x="117827" y="358929"/>
                </a:lnTo>
                <a:lnTo>
                  <a:pt x="111849" y="355489"/>
                </a:lnTo>
                <a:lnTo>
                  <a:pt x="105959" y="351292"/>
                </a:lnTo>
                <a:lnTo>
                  <a:pt x="100127" y="348493"/>
                </a:lnTo>
                <a:lnTo>
                  <a:pt x="94335" y="346628"/>
                </a:lnTo>
                <a:lnTo>
                  <a:pt x="88568" y="345383"/>
                </a:lnTo>
                <a:lnTo>
                  <a:pt x="82818" y="343602"/>
                </a:lnTo>
                <a:lnTo>
                  <a:pt x="77080" y="341462"/>
                </a:lnTo>
                <a:lnTo>
                  <a:pt x="66577" y="336544"/>
                </a:lnTo>
                <a:lnTo>
                  <a:pt x="58734" y="331183"/>
                </a:lnTo>
                <a:lnTo>
                  <a:pt x="48963" y="322810"/>
                </a:lnTo>
                <a:lnTo>
                  <a:pt x="40428" y="317141"/>
                </a:lnTo>
                <a:lnTo>
                  <a:pt x="31237" y="311447"/>
                </a:lnTo>
                <a:lnTo>
                  <a:pt x="20708" y="303838"/>
                </a:lnTo>
                <a:lnTo>
                  <a:pt x="14535" y="301724"/>
                </a:lnTo>
                <a:lnTo>
                  <a:pt x="12508" y="300208"/>
                </a:lnTo>
                <a:lnTo>
                  <a:pt x="11157" y="298245"/>
                </a:lnTo>
                <a:lnTo>
                  <a:pt x="10256" y="295984"/>
                </a:lnTo>
                <a:lnTo>
                  <a:pt x="2919" y="285510"/>
                </a:lnTo>
                <a:lnTo>
                  <a:pt x="1231" y="279927"/>
                </a:lnTo>
                <a:lnTo>
                  <a:pt x="148" y="268580"/>
                </a:lnTo>
                <a:lnTo>
                  <a:pt x="0" y="262877"/>
                </a:lnTo>
                <a:lnTo>
                  <a:pt x="2474" y="254627"/>
                </a:lnTo>
                <a:lnTo>
                  <a:pt x="4467" y="249760"/>
                </a:lnTo>
                <a:lnTo>
                  <a:pt x="7701" y="245563"/>
                </a:lnTo>
                <a:lnTo>
                  <a:pt x="16374" y="238360"/>
                </a:lnTo>
                <a:lnTo>
                  <a:pt x="27417" y="228949"/>
                </a:lnTo>
                <a:lnTo>
                  <a:pt x="36249" y="223038"/>
                </a:lnTo>
                <a:lnTo>
                  <a:pt x="47477" y="216283"/>
                </a:lnTo>
                <a:lnTo>
                  <a:pt x="61993" y="206932"/>
                </a:lnTo>
                <a:lnTo>
                  <a:pt x="68911" y="202723"/>
                </a:lnTo>
                <a:lnTo>
                  <a:pt x="75429" y="198965"/>
                </a:lnTo>
                <a:lnTo>
                  <a:pt x="87751" y="192249"/>
                </a:lnTo>
                <a:lnTo>
                  <a:pt x="99577" y="186090"/>
                </a:lnTo>
                <a:lnTo>
                  <a:pt x="106350" y="182161"/>
                </a:lnTo>
                <a:lnTo>
                  <a:pt x="121496" y="172716"/>
                </a:lnTo>
                <a:lnTo>
                  <a:pt x="130488" y="168483"/>
                </a:lnTo>
                <a:lnTo>
                  <a:pt x="140292" y="164708"/>
                </a:lnTo>
                <a:lnTo>
                  <a:pt x="150639" y="161239"/>
                </a:lnTo>
                <a:lnTo>
                  <a:pt x="160394" y="157021"/>
                </a:lnTo>
                <a:lnTo>
                  <a:pt x="169755" y="152305"/>
                </a:lnTo>
                <a:lnTo>
                  <a:pt x="178853" y="147255"/>
                </a:lnTo>
                <a:lnTo>
                  <a:pt x="187776" y="141984"/>
                </a:lnTo>
                <a:lnTo>
                  <a:pt x="213034" y="126416"/>
                </a:lnTo>
                <a:lnTo>
                  <a:pt x="220088" y="122376"/>
                </a:lnTo>
                <a:lnTo>
                  <a:pt x="226696" y="118730"/>
                </a:lnTo>
                <a:lnTo>
                  <a:pt x="233958" y="115347"/>
                </a:lnTo>
                <a:lnTo>
                  <a:pt x="241658" y="112139"/>
                </a:lnTo>
                <a:lnTo>
                  <a:pt x="249648" y="109049"/>
                </a:lnTo>
                <a:lnTo>
                  <a:pt x="255928" y="106035"/>
                </a:lnTo>
                <a:lnTo>
                  <a:pt x="265445" y="100147"/>
                </a:lnTo>
                <a:lnTo>
                  <a:pt x="272850" y="91815"/>
                </a:lnTo>
                <a:lnTo>
                  <a:pt x="276158" y="86926"/>
                </a:lnTo>
                <a:lnTo>
                  <a:pt x="280268" y="83667"/>
                </a:lnTo>
                <a:lnTo>
                  <a:pt x="284913" y="81495"/>
                </a:lnTo>
                <a:lnTo>
                  <a:pt x="294202" y="78128"/>
                </a:lnTo>
                <a:lnTo>
                  <a:pt x="304787" y="70877"/>
                </a:lnTo>
                <a:lnTo>
                  <a:pt x="310972" y="65471"/>
                </a:lnTo>
                <a:lnTo>
                  <a:pt x="313003" y="62696"/>
                </a:lnTo>
                <a:lnTo>
                  <a:pt x="316813" y="54240"/>
                </a:lnTo>
                <a:lnTo>
                  <a:pt x="321080" y="48552"/>
                </a:lnTo>
                <a:lnTo>
                  <a:pt x="323551" y="46654"/>
                </a:lnTo>
                <a:lnTo>
                  <a:pt x="326151" y="45389"/>
                </a:lnTo>
                <a:lnTo>
                  <a:pt x="328837" y="44546"/>
                </a:lnTo>
                <a:lnTo>
                  <a:pt x="330628" y="43031"/>
                </a:lnTo>
                <a:lnTo>
                  <a:pt x="331821" y="41069"/>
                </a:lnTo>
                <a:lnTo>
                  <a:pt x="333148" y="36348"/>
                </a:lnTo>
                <a:lnTo>
                  <a:pt x="333999" y="25556"/>
                </a:lnTo>
                <a:lnTo>
                  <a:pt x="334168" y="14252"/>
                </a:lnTo>
                <a:lnTo>
                  <a:pt x="334197" y="5702"/>
                </a:lnTo>
                <a:lnTo>
                  <a:pt x="333248" y="3800"/>
                </a:lnTo>
                <a:lnTo>
                  <a:pt x="331663" y="2532"/>
                </a:lnTo>
                <a:lnTo>
                  <a:pt x="329654" y="1687"/>
                </a:lnTo>
                <a:lnTo>
                  <a:pt x="322276" y="498"/>
                </a:lnTo>
                <a:lnTo>
                  <a:pt x="311250" y="95"/>
                </a:lnTo>
                <a:lnTo>
                  <a:pt x="288485" y="0"/>
                </a:lnTo>
                <a:lnTo>
                  <a:pt x="285629" y="951"/>
                </a:lnTo>
                <a:lnTo>
                  <a:pt x="277058" y="5888"/>
                </a:lnTo>
                <a:lnTo>
                  <a:pt x="268486" y="8727"/>
                </a:lnTo>
                <a:lnTo>
                  <a:pt x="259914" y="14225"/>
                </a:lnTo>
                <a:lnTo>
                  <a:pt x="254199" y="15845"/>
                </a:lnTo>
                <a:lnTo>
                  <a:pt x="252294" y="17229"/>
                </a:lnTo>
                <a:lnTo>
                  <a:pt x="251024" y="19105"/>
                </a:lnTo>
                <a:lnTo>
                  <a:pt x="250177" y="21308"/>
                </a:lnTo>
                <a:lnTo>
                  <a:pt x="244435" y="28959"/>
                </a:lnTo>
                <a:lnTo>
                  <a:pt x="236701" y="37258"/>
                </a:lnTo>
                <a:lnTo>
                  <a:pt x="234914" y="40078"/>
                </a:lnTo>
                <a:lnTo>
                  <a:pt x="231446" y="48596"/>
                </a:lnTo>
                <a:lnTo>
                  <a:pt x="225761" y="57153"/>
                </a:lnTo>
                <a:lnTo>
                  <a:pt x="224098" y="62864"/>
                </a:lnTo>
                <a:lnTo>
                  <a:pt x="222701" y="64768"/>
                </a:lnTo>
                <a:lnTo>
                  <a:pt x="220818" y="66037"/>
                </a:lnTo>
                <a:lnTo>
                  <a:pt x="218610" y="66884"/>
                </a:lnTo>
                <a:lnTo>
                  <a:pt x="217138" y="69353"/>
                </a:lnTo>
                <a:lnTo>
                  <a:pt x="214114" y="80977"/>
                </a:lnTo>
                <a:lnTo>
                  <a:pt x="208561" y="90878"/>
                </a:lnTo>
                <a:lnTo>
                  <a:pt x="206928" y="96903"/>
                </a:lnTo>
                <a:lnTo>
                  <a:pt x="206009" y="110201"/>
                </a:lnTo>
                <a:lnTo>
                  <a:pt x="205794" y="120731"/>
                </a:lnTo>
                <a:lnTo>
                  <a:pt x="205621" y="267438"/>
                </a:lnTo>
                <a:lnTo>
                  <a:pt x="206574" y="274494"/>
                </a:lnTo>
                <a:lnTo>
                  <a:pt x="210172" y="287413"/>
                </a:lnTo>
                <a:lnTo>
                  <a:pt x="214947" y="299504"/>
                </a:lnTo>
                <a:lnTo>
                  <a:pt x="219291" y="310276"/>
                </a:lnTo>
                <a:lnTo>
                  <a:pt x="222689" y="322648"/>
                </a:lnTo>
                <a:lnTo>
                  <a:pt x="226860" y="332627"/>
                </a:lnTo>
                <a:lnTo>
                  <a:pt x="229348" y="343412"/>
                </a:lnTo>
                <a:lnTo>
                  <a:pt x="230012" y="348955"/>
                </a:lnTo>
                <a:lnTo>
                  <a:pt x="231407" y="352650"/>
                </a:lnTo>
                <a:lnTo>
                  <a:pt x="233289" y="355114"/>
                </a:lnTo>
                <a:lnTo>
                  <a:pt x="235496" y="356756"/>
                </a:lnTo>
                <a:lnTo>
                  <a:pt x="236968" y="359757"/>
                </a:lnTo>
                <a:lnTo>
                  <a:pt x="239992" y="372128"/>
                </a:lnTo>
                <a:lnTo>
                  <a:pt x="244075" y="379065"/>
                </a:lnTo>
                <a:lnTo>
                  <a:pt x="253504" y="391280"/>
                </a:lnTo>
                <a:lnTo>
                  <a:pt x="255478" y="397103"/>
                </a:lnTo>
                <a:lnTo>
                  <a:pt x="256589" y="405736"/>
                </a:lnTo>
                <a:lnTo>
                  <a:pt x="257697" y="407649"/>
                </a:lnTo>
                <a:lnTo>
                  <a:pt x="259389" y="408925"/>
                </a:lnTo>
                <a:lnTo>
                  <a:pt x="261469" y="409775"/>
                </a:lnTo>
                <a:lnTo>
                  <a:pt x="262856" y="411295"/>
                </a:lnTo>
                <a:lnTo>
                  <a:pt x="263780" y="413260"/>
                </a:lnTo>
                <a:lnTo>
                  <a:pt x="264807" y="417984"/>
                </a:lnTo>
                <a:lnTo>
                  <a:pt x="265467" y="428778"/>
                </a:lnTo>
                <a:lnTo>
                  <a:pt x="265557" y="432501"/>
                </a:lnTo>
                <a:lnTo>
                  <a:pt x="265597" y="430980"/>
                </a:lnTo>
                <a:lnTo>
                  <a:pt x="268155" y="427130"/>
                </a:lnTo>
                <a:lnTo>
                  <a:pt x="274201" y="420049"/>
                </a:lnTo>
              </a:path>
            </a:pathLst>
          </a:custGeom>
          <a:ln w="381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8"/>
          <p:cNvSpPr/>
          <p:nvPr/>
        </p:nvSpPr>
        <p:spPr>
          <a:xfrm>
            <a:off x="1932171" y="5666454"/>
            <a:ext cx="230957" cy="334297"/>
          </a:xfrm>
          <a:custGeom>
            <a:avLst/>
            <a:gdLst/>
            <a:ahLst/>
            <a:cxnLst/>
            <a:rect l="0" t="0" r="0" b="0"/>
            <a:pathLst>
              <a:path w="230957" h="334297">
                <a:moveTo>
                  <a:pt x="33788" y="25686"/>
                </a:moveTo>
                <a:lnTo>
                  <a:pt x="33788" y="21135"/>
                </a:lnTo>
                <a:lnTo>
                  <a:pt x="34741" y="19794"/>
                </a:lnTo>
                <a:lnTo>
                  <a:pt x="36329" y="18900"/>
                </a:lnTo>
                <a:lnTo>
                  <a:pt x="38339" y="18304"/>
                </a:lnTo>
                <a:lnTo>
                  <a:pt x="43114" y="15103"/>
                </a:lnTo>
                <a:lnTo>
                  <a:pt x="45720" y="12915"/>
                </a:lnTo>
                <a:lnTo>
                  <a:pt x="49363" y="11457"/>
                </a:lnTo>
                <a:lnTo>
                  <a:pt x="53697" y="10485"/>
                </a:lnTo>
                <a:lnTo>
                  <a:pt x="58491" y="9837"/>
                </a:lnTo>
                <a:lnTo>
                  <a:pt x="62639" y="9405"/>
                </a:lnTo>
                <a:lnTo>
                  <a:pt x="69788" y="8925"/>
                </a:lnTo>
                <a:lnTo>
                  <a:pt x="73028" y="7844"/>
                </a:lnTo>
                <a:lnTo>
                  <a:pt x="79168" y="4104"/>
                </a:lnTo>
                <a:lnTo>
                  <a:pt x="83092" y="2725"/>
                </a:lnTo>
                <a:lnTo>
                  <a:pt x="87612" y="1806"/>
                </a:lnTo>
                <a:lnTo>
                  <a:pt x="92531" y="1193"/>
                </a:lnTo>
                <a:lnTo>
                  <a:pt x="96763" y="785"/>
                </a:lnTo>
                <a:lnTo>
                  <a:pt x="100536" y="513"/>
                </a:lnTo>
                <a:lnTo>
                  <a:pt x="107269" y="210"/>
                </a:lnTo>
                <a:lnTo>
                  <a:pt x="116415" y="40"/>
                </a:lnTo>
                <a:lnTo>
                  <a:pt x="122264" y="0"/>
                </a:lnTo>
                <a:lnTo>
                  <a:pt x="124205" y="942"/>
                </a:lnTo>
                <a:lnTo>
                  <a:pt x="125498" y="2522"/>
                </a:lnTo>
                <a:lnTo>
                  <a:pt x="126361" y="4528"/>
                </a:lnTo>
                <a:lnTo>
                  <a:pt x="127319" y="9298"/>
                </a:lnTo>
                <a:lnTo>
                  <a:pt x="127859" y="17338"/>
                </a:lnTo>
                <a:lnTo>
                  <a:pt x="128019" y="25752"/>
                </a:lnTo>
                <a:lnTo>
                  <a:pt x="128073" y="37128"/>
                </a:lnTo>
                <a:lnTo>
                  <a:pt x="127125" y="39982"/>
                </a:lnTo>
                <a:lnTo>
                  <a:pt x="123531" y="45692"/>
                </a:lnTo>
                <a:lnTo>
                  <a:pt x="121240" y="47596"/>
                </a:lnTo>
                <a:lnTo>
                  <a:pt x="118759" y="48865"/>
                </a:lnTo>
                <a:lnTo>
                  <a:pt x="116153" y="49711"/>
                </a:lnTo>
                <a:lnTo>
                  <a:pt x="114416" y="52180"/>
                </a:lnTo>
                <a:lnTo>
                  <a:pt x="112485" y="60003"/>
                </a:lnTo>
                <a:lnTo>
                  <a:pt x="109087" y="67291"/>
                </a:lnTo>
                <a:lnTo>
                  <a:pt x="104402" y="73704"/>
                </a:lnTo>
                <a:lnTo>
                  <a:pt x="99145" y="79730"/>
                </a:lnTo>
                <a:lnTo>
                  <a:pt x="95457" y="82670"/>
                </a:lnTo>
                <a:lnTo>
                  <a:pt x="91093" y="85583"/>
                </a:lnTo>
                <a:lnTo>
                  <a:pt x="86279" y="88477"/>
                </a:lnTo>
                <a:lnTo>
                  <a:pt x="82117" y="91359"/>
                </a:lnTo>
                <a:lnTo>
                  <a:pt x="74953" y="97101"/>
                </a:lnTo>
                <a:lnTo>
                  <a:pt x="70757" y="99966"/>
                </a:lnTo>
                <a:lnTo>
                  <a:pt x="66054" y="102829"/>
                </a:lnTo>
                <a:lnTo>
                  <a:pt x="61014" y="105689"/>
                </a:lnTo>
                <a:lnTo>
                  <a:pt x="56701" y="108548"/>
                </a:lnTo>
                <a:lnTo>
                  <a:pt x="52874" y="111408"/>
                </a:lnTo>
                <a:lnTo>
                  <a:pt x="46081" y="117124"/>
                </a:lnTo>
                <a:lnTo>
                  <a:pt x="39887" y="122840"/>
                </a:lnTo>
                <a:lnTo>
                  <a:pt x="31045" y="131413"/>
                </a:lnTo>
                <a:lnTo>
                  <a:pt x="28149" y="133318"/>
                </a:lnTo>
                <a:lnTo>
                  <a:pt x="22392" y="135435"/>
                </a:lnTo>
                <a:lnTo>
                  <a:pt x="16658" y="138916"/>
                </a:lnTo>
                <a:lnTo>
                  <a:pt x="13796" y="141177"/>
                </a:lnTo>
                <a:lnTo>
                  <a:pt x="8075" y="143690"/>
                </a:lnTo>
                <a:lnTo>
                  <a:pt x="5216" y="144360"/>
                </a:lnTo>
                <a:lnTo>
                  <a:pt x="3310" y="145760"/>
                </a:lnTo>
                <a:lnTo>
                  <a:pt x="2040" y="147645"/>
                </a:lnTo>
                <a:lnTo>
                  <a:pt x="1193" y="149854"/>
                </a:lnTo>
                <a:lnTo>
                  <a:pt x="628" y="150375"/>
                </a:lnTo>
                <a:lnTo>
                  <a:pt x="251" y="149769"/>
                </a:lnTo>
                <a:lnTo>
                  <a:pt x="0" y="148413"/>
                </a:lnTo>
                <a:lnTo>
                  <a:pt x="786" y="147509"/>
                </a:lnTo>
                <a:lnTo>
                  <a:pt x="2262" y="146906"/>
                </a:lnTo>
                <a:lnTo>
                  <a:pt x="4198" y="146504"/>
                </a:lnTo>
                <a:lnTo>
                  <a:pt x="5489" y="145284"/>
                </a:lnTo>
                <a:lnTo>
                  <a:pt x="6350" y="143518"/>
                </a:lnTo>
                <a:lnTo>
                  <a:pt x="6924" y="141388"/>
                </a:lnTo>
                <a:lnTo>
                  <a:pt x="8259" y="139968"/>
                </a:lnTo>
                <a:lnTo>
                  <a:pt x="10101" y="139022"/>
                </a:lnTo>
                <a:lnTo>
                  <a:pt x="16593" y="137017"/>
                </a:lnTo>
                <a:lnTo>
                  <a:pt x="29004" y="132951"/>
                </a:lnTo>
                <a:lnTo>
                  <a:pt x="35361" y="131486"/>
                </a:lnTo>
                <a:lnTo>
                  <a:pt x="41504" y="130509"/>
                </a:lnTo>
                <a:lnTo>
                  <a:pt x="47505" y="129858"/>
                </a:lnTo>
                <a:lnTo>
                  <a:pt x="53410" y="129424"/>
                </a:lnTo>
                <a:lnTo>
                  <a:pt x="59252" y="129135"/>
                </a:lnTo>
                <a:lnTo>
                  <a:pt x="70823" y="128813"/>
                </a:lnTo>
                <a:lnTo>
                  <a:pt x="113474" y="128571"/>
                </a:lnTo>
                <a:lnTo>
                  <a:pt x="190793" y="128556"/>
                </a:lnTo>
                <a:lnTo>
                  <a:pt x="193703" y="129508"/>
                </a:lnTo>
                <a:lnTo>
                  <a:pt x="199477" y="133107"/>
                </a:lnTo>
                <a:lnTo>
                  <a:pt x="201397" y="135400"/>
                </a:lnTo>
                <a:lnTo>
                  <a:pt x="202678" y="137880"/>
                </a:lnTo>
                <a:lnTo>
                  <a:pt x="203531" y="140487"/>
                </a:lnTo>
                <a:lnTo>
                  <a:pt x="205053" y="142225"/>
                </a:lnTo>
                <a:lnTo>
                  <a:pt x="207020" y="143384"/>
                </a:lnTo>
                <a:lnTo>
                  <a:pt x="209283" y="144156"/>
                </a:lnTo>
                <a:lnTo>
                  <a:pt x="210793" y="145623"/>
                </a:lnTo>
                <a:lnTo>
                  <a:pt x="211799" y="147555"/>
                </a:lnTo>
                <a:lnTo>
                  <a:pt x="212469" y="149794"/>
                </a:lnTo>
                <a:lnTo>
                  <a:pt x="213869" y="151287"/>
                </a:lnTo>
                <a:lnTo>
                  <a:pt x="215755" y="152282"/>
                </a:lnTo>
                <a:lnTo>
                  <a:pt x="217964" y="152946"/>
                </a:lnTo>
                <a:lnTo>
                  <a:pt x="219437" y="154341"/>
                </a:lnTo>
                <a:lnTo>
                  <a:pt x="220420" y="156223"/>
                </a:lnTo>
                <a:lnTo>
                  <a:pt x="221510" y="160855"/>
                </a:lnTo>
                <a:lnTo>
                  <a:pt x="222125" y="168817"/>
                </a:lnTo>
                <a:lnTo>
                  <a:pt x="222269" y="174389"/>
                </a:lnTo>
                <a:lnTo>
                  <a:pt x="223259" y="176257"/>
                </a:lnTo>
                <a:lnTo>
                  <a:pt x="224872" y="177502"/>
                </a:lnTo>
                <a:lnTo>
                  <a:pt x="226900" y="178331"/>
                </a:lnTo>
                <a:lnTo>
                  <a:pt x="228252" y="180790"/>
                </a:lnTo>
                <a:lnTo>
                  <a:pt x="229754" y="188601"/>
                </a:lnTo>
                <a:lnTo>
                  <a:pt x="230422" y="195883"/>
                </a:lnTo>
                <a:lnTo>
                  <a:pt x="230798" y="205337"/>
                </a:lnTo>
                <a:lnTo>
                  <a:pt x="230935" y="219947"/>
                </a:lnTo>
                <a:lnTo>
                  <a:pt x="230956" y="251427"/>
                </a:lnTo>
                <a:lnTo>
                  <a:pt x="228416" y="259683"/>
                </a:lnTo>
                <a:lnTo>
                  <a:pt x="226405" y="264551"/>
                </a:lnTo>
                <a:lnTo>
                  <a:pt x="224112" y="267797"/>
                </a:lnTo>
                <a:lnTo>
                  <a:pt x="221631" y="269961"/>
                </a:lnTo>
                <a:lnTo>
                  <a:pt x="219024" y="271404"/>
                </a:lnTo>
                <a:lnTo>
                  <a:pt x="217286" y="273317"/>
                </a:lnTo>
                <a:lnTo>
                  <a:pt x="216128" y="275546"/>
                </a:lnTo>
                <a:lnTo>
                  <a:pt x="214841" y="280562"/>
                </a:lnTo>
                <a:lnTo>
                  <a:pt x="214268" y="285967"/>
                </a:lnTo>
                <a:lnTo>
                  <a:pt x="213163" y="287789"/>
                </a:lnTo>
                <a:lnTo>
                  <a:pt x="211474" y="289004"/>
                </a:lnTo>
                <a:lnTo>
                  <a:pt x="209396" y="289813"/>
                </a:lnTo>
                <a:lnTo>
                  <a:pt x="208010" y="291306"/>
                </a:lnTo>
                <a:lnTo>
                  <a:pt x="207086" y="293253"/>
                </a:lnTo>
                <a:lnTo>
                  <a:pt x="206470" y="295504"/>
                </a:lnTo>
                <a:lnTo>
                  <a:pt x="203246" y="300545"/>
                </a:lnTo>
                <a:lnTo>
                  <a:pt x="196076" y="308738"/>
                </a:lnTo>
                <a:lnTo>
                  <a:pt x="193415" y="311542"/>
                </a:lnTo>
                <a:lnTo>
                  <a:pt x="190689" y="313412"/>
                </a:lnTo>
                <a:lnTo>
                  <a:pt x="185119" y="315489"/>
                </a:lnTo>
                <a:lnTo>
                  <a:pt x="183253" y="316995"/>
                </a:lnTo>
                <a:lnTo>
                  <a:pt x="182009" y="318952"/>
                </a:lnTo>
                <a:lnTo>
                  <a:pt x="181180" y="321209"/>
                </a:lnTo>
                <a:lnTo>
                  <a:pt x="179674" y="322714"/>
                </a:lnTo>
                <a:lnTo>
                  <a:pt x="177718" y="323717"/>
                </a:lnTo>
                <a:lnTo>
                  <a:pt x="175462" y="324386"/>
                </a:lnTo>
                <a:lnTo>
                  <a:pt x="173957" y="325784"/>
                </a:lnTo>
                <a:lnTo>
                  <a:pt x="172954" y="327669"/>
                </a:lnTo>
                <a:lnTo>
                  <a:pt x="172286" y="329878"/>
                </a:lnTo>
                <a:lnTo>
                  <a:pt x="170888" y="331350"/>
                </a:lnTo>
                <a:lnTo>
                  <a:pt x="169003" y="332332"/>
                </a:lnTo>
                <a:lnTo>
                  <a:pt x="164369" y="333423"/>
                </a:lnTo>
                <a:lnTo>
                  <a:pt x="159134" y="333908"/>
                </a:lnTo>
                <a:lnTo>
                  <a:pt x="153633" y="334123"/>
                </a:lnTo>
                <a:lnTo>
                  <a:pt x="145180" y="334244"/>
                </a:lnTo>
                <a:lnTo>
                  <a:pt x="16643" y="334296"/>
                </a:lnTo>
              </a:path>
            </a:pathLst>
          </a:custGeom>
          <a:ln w="381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9"/>
          <p:cNvSpPr/>
          <p:nvPr/>
        </p:nvSpPr>
        <p:spPr>
          <a:xfrm>
            <a:off x="2463164" y="4440564"/>
            <a:ext cx="325756" cy="394327"/>
          </a:xfrm>
          <a:custGeom>
            <a:avLst/>
            <a:gdLst/>
            <a:ahLst/>
            <a:cxnLst/>
            <a:rect l="0" t="0" r="0" b="0"/>
            <a:pathLst>
              <a:path w="325756" h="394327">
                <a:moveTo>
                  <a:pt x="325755" y="8563"/>
                </a:moveTo>
                <a:lnTo>
                  <a:pt x="102236" y="8563"/>
                </a:lnTo>
                <a:lnTo>
                  <a:pt x="92746" y="6023"/>
                </a:lnTo>
                <a:lnTo>
                  <a:pt x="83130" y="2672"/>
                </a:lnTo>
                <a:lnTo>
                  <a:pt x="75682" y="1182"/>
                </a:lnTo>
                <a:lnTo>
                  <a:pt x="66134" y="344"/>
                </a:lnTo>
                <a:lnTo>
                  <a:pt x="57272" y="95"/>
                </a:lnTo>
                <a:lnTo>
                  <a:pt x="40016" y="0"/>
                </a:lnTo>
                <a:lnTo>
                  <a:pt x="38108" y="949"/>
                </a:lnTo>
                <a:lnTo>
                  <a:pt x="36835" y="2535"/>
                </a:lnTo>
                <a:lnTo>
                  <a:pt x="35987" y="4544"/>
                </a:lnTo>
                <a:lnTo>
                  <a:pt x="34793" y="11923"/>
                </a:lnTo>
                <a:lnTo>
                  <a:pt x="34514" y="19899"/>
                </a:lnTo>
                <a:lnTo>
                  <a:pt x="34335" y="35991"/>
                </a:lnTo>
                <a:lnTo>
                  <a:pt x="31770" y="44883"/>
                </a:lnTo>
                <a:lnTo>
                  <a:pt x="28408" y="54233"/>
                </a:lnTo>
                <a:lnTo>
                  <a:pt x="26914" y="61563"/>
                </a:lnTo>
                <a:lnTo>
                  <a:pt x="26249" y="73076"/>
                </a:lnTo>
                <a:lnTo>
                  <a:pt x="25875" y="93083"/>
                </a:lnTo>
                <a:lnTo>
                  <a:pt x="25719" y="157528"/>
                </a:lnTo>
                <a:lnTo>
                  <a:pt x="24766" y="162165"/>
                </a:lnTo>
                <a:lnTo>
                  <a:pt x="23178" y="165257"/>
                </a:lnTo>
                <a:lnTo>
                  <a:pt x="21167" y="167318"/>
                </a:lnTo>
                <a:lnTo>
                  <a:pt x="19827" y="169645"/>
                </a:lnTo>
                <a:lnTo>
                  <a:pt x="18337" y="174770"/>
                </a:lnTo>
                <a:lnTo>
                  <a:pt x="17381" y="183916"/>
                </a:lnTo>
                <a:lnTo>
                  <a:pt x="17302" y="183568"/>
                </a:lnTo>
                <a:lnTo>
                  <a:pt x="17250" y="182383"/>
                </a:lnTo>
                <a:lnTo>
                  <a:pt x="18168" y="181593"/>
                </a:lnTo>
                <a:lnTo>
                  <a:pt x="19732" y="181066"/>
                </a:lnTo>
                <a:lnTo>
                  <a:pt x="21727" y="180715"/>
                </a:lnTo>
                <a:lnTo>
                  <a:pt x="23058" y="179529"/>
                </a:lnTo>
                <a:lnTo>
                  <a:pt x="23945" y="177785"/>
                </a:lnTo>
                <a:lnTo>
                  <a:pt x="24535" y="175670"/>
                </a:lnTo>
                <a:lnTo>
                  <a:pt x="27732" y="170781"/>
                </a:lnTo>
                <a:lnTo>
                  <a:pt x="37546" y="159881"/>
                </a:lnTo>
                <a:lnTo>
                  <a:pt x="45839" y="151399"/>
                </a:lnTo>
                <a:lnTo>
                  <a:pt x="48657" y="149508"/>
                </a:lnTo>
                <a:lnTo>
                  <a:pt x="57174" y="145892"/>
                </a:lnTo>
                <a:lnTo>
                  <a:pt x="62876" y="141671"/>
                </a:lnTo>
                <a:lnTo>
                  <a:pt x="66682" y="140164"/>
                </a:lnTo>
                <a:lnTo>
                  <a:pt x="75992" y="138489"/>
                </a:lnTo>
                <a:lnTo>
                  <a:pt x="79236" y="137091"/>
                </a:lnTo>
                <a:lnTo>
                  <a:pt x="81399" y="135206"/>
                </a:lnTo>
                <a:lnTo>
                  <a:pt x="82841" y="132997"/>
                </a:lnTo>
                <a:lnTo>
                  <a:pt x="84755" y="131524"/>
                </a:lnTo>
                <a:lnTo>
                  <a:pt x="86984" y="130542"/>
                </a:lnTo>
                <a:lnTo>
                  <a:pt x="92000" y="129451"/>
                </a:lnTo>
                <a:lnTo>
                  <a:pt x="101131" y="128836"/>
                </a:lnTo>
                <a:lnTo>
                  <a:pt x="115478" y="128655"/>
                </a:lnTo>
                <a:lnTo>
                  <a:pt x="126254" y="128612"/>
                </a:lnTo>
                <a:lnTo>
                  <a:pt x="129889" y="129553"/>
                </a:lnTo>
                <a:lnTo>
                  <a:pt x="132313" y="131134"/>
                </a:lnTo>
                <a:lnTo>
                  <a:pt x="133929" y="133139"/>
                </a:lnTo>
                <a:lnTo>
                  <a:pt x="135959" y="134476"/>
                </a:lnTo>
                <a:lnTo>
                  <a:pt x="144318" y="137311"/>
                </a:lnTo>
                <a:lnTo>
                  <a:pt x="153360" y="141350"/>
                </a:lnTo>
                <a:lnTo>
                  <a:pt x="156532" y="143760"/>
                </a:lnTo>
                <a:lnTo>
                  <a:pt x="158647" y="146319"/>
                </a:lnTo>
                <a:lnTo>
                  <a:pt x="160058" y="148978"/>
                </a:lnTo>
                <a:lnTo>
                  <a:pt x="166705" y="157012"/>
                </a:lnTo>
                <a:lnTo>
                  <a:pt x="175056" y="166933"/>
                </a:lnTo>
                <a:lnTo>
                  <a:pt x="181943" y="177693"/>
                </a:lnTo>
                <a:lnTo>
                  <a:pt x="191175" y="189909"/>
                </a:lnTo>
                <a:lnTo>
                  <a:pt x="194504" y="196476"/>
                </a:lnTo>
                <a:lnTo>
                  <a:pt x="198919" y="208069"/>
                </a:lnTo>
                <a:lnTo>
                  <a:pt x="203661" y="217247"/>
                </a:lnTo>
                <a:lnTo>
                  <a:pt x="210734" y="227770"/>
                </a:lnTo>
                <a:lnTo>
                  <a:pt x="212722" y="233941"/>
                </a:lnTo>
                <a:lnTo>
                  <a:pt x="213999" y="245663"/>
                </a:lnTo>
                <a:lnTo>
                  <a:pt x="214251" y="257151"/>
                </a:lnTo>
                <a:lnTo>
                  <a:pt x="214309" y="277167"/>
                </a:lnTo>
                <a:lnTo>
                  <a:pt x="213358" y="280025"/>
                </a:lnTo>
                <a:lnTo>
                  <a:pt x="209761" y="285740"/>
                </a:lnTo>
                <a:lnTo>
                  <a:pt x="200643" y="297171"/>
                </a:lnTo>
                <a:lnTo>
                  <a:pt x="198713" y="302886"/>
                </a:lnTo>
                <a:lnTo>
                  <a:pt x="197625" y="311458"/>
                </a:lnTo>
                <a:lnTo>
                  <a:pt x="196520" y="314316"/>
                </a:lnTo>
                <a:lnTo>
                  <a:pt x="192753" y="320031"/>
                </a:lnTo>
                <a:lnTo>
                  <a:pt x="183525" y="331461"/>
                </a:lnTo>
                <a:lnTo>
                  <a:pt x="180108" y="340033"/>
                </a:lnTo>
                <a:lnTo>
                  <a:pt x="174439" y="348606"/>
                </a:lnTo>
                <a:lnTo>
                  <a:pt x="171383" y="357178"/>
                </a:lnTo>
                <a:lnTo>
                  <a:pt x="167293" y="362893"/>
                </a:lnTo>
                <a:lnTo>
                  <a:pt x="164869" y="364798"/>
                </a:lnTo>
                <a:lnTo>
                  <a:pt x="162300" y="366068"/>
                </a:lnTo>
                <a:lnTo>
                  <a:pt x="159635" y="366915"/>
                </a:lnTo>
                <a:lnTo>
                  <a:pt x="154134" y="370395"/>
                </a:lnTo>
                <a:lnTo>
                  <a:pt x="151334" y="372657"/>
                </a:lnTo>
                <a:lnTo>
                  <a:pt x="148514" y="374165"/>
                </a:lnTo>
                <a:lnTo>
                  <a:pt x="139996" y="377240"/>
                </a:lnTo>
                <a:lnTo>
                  <a:pt x="131439" y="382807"/>
                </a:lnTo>
                <a:lnTo>
                  <a:pt x="125727" y="384444"/>
                </a:lnTo>
                <a:lnTo>
                  <a:pt x="117157" y="385365"/>
                </a:lnTo>
                <a:lnTo>
                  <a:pt x="114300" y="386447"/>
                </a:lnTo>
                <a:lnTo>
                  <a:pt x="105728" y="391568"/>
                </a:lnTo>
                <a:lnTo>
                  <a:pt x="100013" y="393100"/>
                </a:lnTo>
                <a:lnTo>
                  <a:pt x="91440" y="393962"/>
                </a:lnTo>
                <a:lnTo>
                  <a:pt x="82868" y="394218"/>
                </a:lnTo>
                <a:lnTo>
                  <a:pt x="31433" y="394326"/>
                </a:lnTo>
                <a:lnTo>
                  <a:pt x="29528" y="393373"/>
                </a:lnTo>
                <a:lnTo>
                  <a:pt x="28258" y="391786"/>
                </a:lnTo>
                <a:lnTo>
                  <a:pt x="27411" y="389775"/>
                </a:lnTo>
                <a:lnTo>
                  <a:pt x="25894" y="388434"/>
                </a:lnTo>
                <a:lnTo>
                  <a:pt x="23931" y="387540"/>
                </a:lnTo>
                <a:lnTo>
                  <a:pt x="21669" y="386944"/>
                </a:lnTo>
                <a:lnTo>
                  <a:pt x="20161" y="385595"/>
                </a:lnTo>
                <a:lnTo>
                  <a:pt x="19156" y="383743"/>
                </a:lnTo>
                <a:lnTo>
                  <a:pt x="18486" y="381555"/>
                </a:lnTo>
                <a:lnTo>
                  <a:pt x="17087" y="380097"/>
                </a:lnTo>
                <a:lnTo>
                  <a:pt x="15201" y="379125"/>
                </a:lnTo>
                <a:lnTo>
                  <a:pt x="10566" y="378045"/>
                </a:lnTo>
                <a:lnTo>
                  <a:pt x="5332" y="377565"/>
                </a:lnTo>
                <a:lnTo>
                  <a:pt x="3555" y="376484"/>
                </a:lnTo>
                <a:lnTo>
                  <a:pt x="2370" y="374811"/>
                </a:lnTo>
                <a:lnTo>
                  <a:pt x="0" y="368608"/>
                </a:lnTo>
              </a:path>
            </a:pathLst>
          </a:custGeom>
          <a:ln w="381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0"/>
          <p:cNvSpPr/>
          <p:nvPr/>
        </p:nvSpPr>
        <p:spPr>
          <a:xfrm>
            <a:off x="2891791" y="4500680"/>
            <a:ext cx="137160" cy="330249"/>
          </a:xfrm>
          <a:custGeom>
            <a:avLst/>
            <a:gdLst/>
            <a:ahLst/>
            <a:cxnLst/>
            <a:rect l="0" t="0" r="0" b="0"/>
            <a:pathLst>
              <a:path w="137160" h="330249">
                <a:moveTo>
                  <a:pt x="128586" y="214195"/>
                </a:moveTo>
                <a:lnTo>
                  <a:pt x="128586" y="218746"/>
                </a:lnTo>
                <a:lnTo>
                  <a:pt x="127634" y="220086"/>
                </a:lnTo>
                <a:lnTo>
                  <a:pt x="126046" y="220980"/>
                </a:lnTo>
                <a:lnTo>
                  <a:pt x="124035" y="221576"/>
                </a:lnTo>
                <a:lnTo>
                  <a:pt x="122695" y="222925"/>
                </a:lnTo>
                <a:lnTo>
                  <a:pt x="121801" y="224778"/>
                </a:lnTo>
                <a:lnTo>
                  <a:pt x="121205" y="226965"/>
                </a:lnTo>
                <a:lnTo>
                  <a:pt x="119855" y="228423"/>
                </a:lnTo>
                <a:lnTo>
                  <a:pt x="118003" y="229395"/>
                </a:lnTo>
                <a:lnTo>
                  <a:pt x="115816" y="230044"/>
                </a:lnTo>
                <a:lnTo>
                  <a:pt x="114357" y="231428"/>
                </a:lnTo>
                <a:lnTo>
                  <a:pt x="113385" y="233304"/>
                </a:lnTo>
                <a:lnTo>
                  <a:pt x="112737" y="235506"/>
                </a:lnTo>
                <a:lnTo>
                  <a:pt x="111353" y="236975"/>
                </a:lnTo>
                <a:lnTo>
                  <a:pt x="109477" y="237954"/>
                </a:lnTo>
                <a:lnTo>
                  <a:pt x="107274" y="238607"/>
                </a:lnTo>
                <a:lnTo>
                  <a:pt x="105806" y="239994"/>
                </a:lnTo>
                <a:lnTo>
                  <a:pt x="104827" y="241872"/>
                </a:lnTo>
                <a:lnTo>
                  <a:pt x="104174" y="244076"/>
                </a:lnTo>
                <a:lnTo>
                  <a:pt x="101834" y="246498"/>
                </a:lnTo>
                <a:lnTo>
                  <a:pt x="98369" y="249065"/>
                </a:lnTo>
                <a:lnTo>
                  <a:pt x="94154" y="251730"/>
                </a:lnTo>
                <a:lnTo>
                  <a:pt x="90391" y="253505"/>
                </a:lnTo>
                <a:lnTo>
                  <a:pt x="86930" y="254689"/>
                </a:lnTo>
                <a:lnTo>
                  <a:pt x="83670" y="255478"/>
                </a:lnTo>
                <a:lnTo>
                  <a:pt x="79592" y="256957"/>
                </a:lnTo>
                <a:lnTo>
                  <a:pt x="74968" y="258896"/>
                </a:lnTo>
                <a:lnTo>
                  <a:pt x="69981" y="261140"/>
                </a:lnTo>
                <a:lnTo>
                  <a:pt x="59359" y="266174"/>
                </a:lnTo>
                <a:lnTo>
                  <a:pt x="53860" y="268850"/>
                </a:lnTo>
                <a:lnTo>
                  <a:pt x="49241" y="270634"/>
                </a:lnTo>
                <a:lnTo>
                  <a:pt x="45209" y="271824"/>
                </a:lnTo>
                <a:lnTo>
                  <a:pt x="41569" y="272617"/>
                </a:lnTo>
                <a:lnTo>
                  <a:pt x="38190" y="273145"/>
                </a:lnTo>
                <a:lnTo>
                  <a:pt x="34984" y="273497"/>
                </a:lnTo>
                <a:lnTo>
                  <a:pt x="31895" y="273732"/>
                </a:lnTo>
                <a:lnTo>
                  <a:pt x="28883" y="273889"/>
                </a:lnTo>
                <a:lnTo>
                  <a:pt x="22996" y="274063"/>
                </a:lnTo>
                <a:lnTo>
                  <a:pt x="5726" y="274190"/>
                </a:lnTo>
                <a:lnTo>
                  <a:pt x="3816" y="273241"/>
                </a:lnTo>
                <a:lnTo>
                  <a:pt x="2544" y="271656"/>
                </a:lnTo>
                <a:lnTo>
                  <a:pt x="1695" y="269647"/>
                </a:lnTo>
                <a:lnTo>
                  <a:pt x="501" y="262269"/>
                </a:lnTo>
                <a:lnTo>
                  <a:pt x="147" y="254051"/>
                </a:lnTo>
                <a:lnTo>
                  <a:pt x="28" y="242740"/>
                </a:lnTo>
                <a:lnTo>
                  <a:pt x="0" y="219909"/>
                </a:lnTo>
                <a:lnTo>
                  <a:pt x="952" y="218004"/>
                </a:lnTo>
                <a:lnTo>
                  <a:pt x="2539" y="216734"/>
                </a:lnTo>
                <a:lnTo>
                  <a:pt x="4550" y="215888"/>
                </a:lnTo>
                <a:lnTo>
                  <a:pt x="5890" y="214371"/>
                </a:lnTo>
                <a:lnTo>
                  <a:pt x="6784" y="212407"/>
                </a:lnTo>
                <a:lnTo>
                  <a:pt x="7777" y="207685"/>
                </a:lnTo>
                <a:lnTo>
                  <a:pt x="8218" y="202411"/>
                </a:lnTo>
                <a:lnTo>
                  <a:pt x="9288" y="199671"/>
                </a:lnTo>
                <a:lnTo>
                  <a:pt x="13017" y="194088"/>
                </a:lnTo>
                <a:lnTo>
                  <a:pt x="15310" y="188431"/>
                </a:lnTo>
                <a:lnTo>
                  <a:pt x="15921" y="185588"/>
                </a:lnTo>
                <a:lnTo>
                  <a:pt x="18233" y="182741"/>
                </a:lnTo>
                <a:lnTo>
                  <a:pt x="21680" y="179891"/>
                </a:lnTo>
                <a:lnTo>
                  <a:pt x="25883" y="177038"/>
                </a:lnTo>
                <a:lnTo>
                  <a:pt x="28685" y="174184"/>
                </a:lnTo>
                <a:lnTo>
                  <a:pt x="30553" y="171328"/>
                </a:lnTo>
                <a:lnTo>
                  <a:pt x="31798" y="168472"/>
                </a:lnTo>
                <a:lnTo>
                  <a:pt x="33581" y="166568"/>
                </a:lnTo>
                <a:lnTo>
                  <a:pt x="35721" y="165298"/>
                </a:lnTo>
                <a:lnTo>
                  <a:pt x="38101" y="164452"/>
                </a:lnTo>
                <a:lnTo>
                  <a:pt x="39688" y="162935"/>
                </a:lnTo>
                <a:lnTo>
                  <a:pt x="40746" y="160972"/>
                </a:lnTo>
                <a:lnTo>
                  <a:pt x="41451" y="158710"/>
                </a:lnTo>
                <a:lnTo>
                  <a:pt x="44774" y="153657"/>
                </a:lnTo>
                <a:lnTo>
                  <a:pt x="46994" y="150977"/>
                </a:lnTo>
                <a:lnTo>
                  <a:pt x="48474" y="148237"/>
                </a:lnTo>
                <a:lnTo>
                  <a:pt x="50118" y="142653"/>
                </a:lnTo>
                <a:lnTo>
                  <a:pt x="51509" y="140783"/>
                </a:lnTo>
                <a:lnTo>
                  <a:pt x="53389" y="139536"/>
                </a:lnTo>
                <a:lnTo>
                  <a:pt x="55595" y="138705"/>
                </a:lnTo>
                <a:lnTo>
                  <a:pt x="57065" y="137198"/>
                </a:lnTo>
                <a:lnTo>
                  <a:pt x="58045" y="135241"/>
                </a:lnTo>
                <a:lnTo>
                  <a:pt x="58699" y="132984"/>
                </a:lnTo>
                <a:lnTo>
                  <a:pt x="61965" y="127936"/>
                </a:lnTo>
                <a:lnTo>
                  <a:pt x="64170" y="125257"/>
                </a:lnTo>
                <a:lnTo>
                  <a:pt x="65639" y="122518"/>
                </a:lnTo>
                <a:lnTo>
                  <a:pt x="68660" y="114112"/>
                </a:lnTo>
                <a:lnTo>
                  <a:pt x="72742" y="108436"/>
                </a:lnTo>
                <a:lnTo>
                  <a:pt x="75164" y="106541"/>
                </a:lnTo>
                <a:lnTo>
                  <a:pt x="77732" y="105278"/>
                </a:lnTo>
                <a:lnTo>
                  <a:pt x="80395" y="104436"/>
                </a:lnTo>
                <a:lnTo>
                  <a:pt x="82172" y="102922"/>
                </a:lnTo>
                <a:lnTo>
                  <a:pt x="83356" y="100961"/>
                </a:lnTo>
                <a:lnTo>
                  <a:pt x="84671" y="96241"/>
                </a:lnTo>
                <a:lnTo>
                  <a:pt x="85256" y="90969"/>
                </a:lnTo>
                <a:lnTo>
                  <a:pt x="86364" y="89181"/>
                </a:lnTo>
                <a:lnTo>
                  <a:pt x="88056" y="87990"/>
                </a:lnTo>
                <a:lnTo>
                  <a:pt x="90136" y="87196"/>
                </a:lnTo>
                <a:lnTo>
                  <a:pt x="91523" y="85714"/>
                </a:lnTo>
                <a:lnTo>
                  <a:pt x="92447" y="83773"/>
                </a:lnTo>
                <a:lnTo>
                  <a:pt x="93474" y="79077"/>
                </a:lnTo>
                <a:lnTo>
                  <a:pt x="94052" y="71078"/>
                </a:lnTo>
                <a:lnTo>
                  <a:pt x="94188" y="65497"/>
                </a:lnTo>
                <a:lnTo>
                  <a:pt x="95176" y="63628"/>
                </a:lnTo>
                <a:lnTo>
                  <a:pt x="96788" y="62382"/>
                </a:lnTo>
                <a:lnTo>
                  <a:pt x="98815" y="61551"/>
                </a:lnTo>
                <a:lnTo>
                  <a:pt x="100166" y="60045"/>
                </a:lnTo>
                <a:lnTo>
                  <a:pt x="101067" y="58088"/>
                </a:lnTo>
                <a:lnTo>
                  <a:pt x="102068" y="53374"/>
                </a:lnTo>
                <a:lnTo>
                  <a:pt x="102631" y="45365"/>
                </a:lnTo>
                <a:lnTo>
                  <a:pt x="102798" y="36959"/>
                </a:lnTo>
                <a:lnTo>
                  <a:pt x="102859" y="22733"/>
                </a:lnTo>
                <a:lnTo>
                  <a:pt x="101910" y="19879"/>
                </a:lnTo>
                <a:lnTo>
                  <a:pt x="98315" y="14167"/>
                </a:lnTo>
                <a:lnTo>
                  <a:pt x="96023" y="12263"/>
                </a:lnTo>
                <a:lnTo>
                  <a:pt x="93542" y="10993"/>
                </a:lnTo>
                <a:lnTo>
                  <a:pt x="90936" y="10147"/>
                </a:lnTo>
                <a:lnTo>
                  <a:pt x="89198" y="8630"/>
                </a:lnTo>
                <a:lnTo>
                  <a:pt x="88040" y="6667"/>
                </a:lnTo>
                <a:lnTo>
                  <a:pt x="87268" y="4405"/>
                </a:lnTo>
                <a:lnTo>
                  <a:pt x="85801" y="2897"/>
                </a:lnTo>
                <a:lnTo>
                  <a:pt x="83870" y="1892"/>
                </a:lnTo>
                <a:lnTo>
                  <a:pt x="81630" y="1222"/>
                </a:lnTo>
                <a:lnTo>
                  <a:pt x="79185" y="776"/>
                </a:lnTo>
                <a:lnTo>
                  <a:pt x="76602" y="478"/>
                </a:lnTo>
                <a:lnTo>
                  <a:pt x="73927" y="279"/>
                </a:lnTo>
                <a:lnTo>
                  <a:pt x="71192" y="147"/>
                </a:lnTo>
                <a:lnTo>
                  <a:pt x="65612" y="0"/>
                </a:lnTo>
                <a:lnTo>
                  <a:pt x="63744" y="913"/>
                </a:lnTo>
                <a:lnTo>
                  <a:pt x="62498" y="2474"/>
                </a:lnTo>
                <a:lnTo>
                  <a:pt x="61667" y="4468"/>
                </a:lnTo>
                <a:lnTo>
                  <a:pt x="60161" y="5797"/>
                </a:lnTo>
                <a:lnTo>
                  <a:pt x="58204" y="6683"/>
                </a:lnTo>
                <a:lnTo>
                  <a:pt x="55947" y="7273"/>
                </a:lnTo>
                <a:lnTo>
                  <a:pt x="54443" y="8619"/>
                </a:lnTo>
                <a:lnTo>
                  <a:pt x="53440" y="10469"/>
                </a:lnTo>
                <a:lnTo>
                  <a:pt x="52771" y="12656"/>
                </a:lnTo>
                <a:lnTo>
                  <a:pt x="52028" y="20164"/>
                </a:lnTo>
                <a:lnTo>
                  <a:pt x="51698" y="28899"/>
                </a:lnTo>
                <a:lnTo>
                  <a:pt x="51512" y="39171"/>
                </a:lnTo>
                <a:lnTo>
                  <a:pt x="51434" y="104903"/>
                </a:lnTo>
                <a:lnTo>
                  <a:pt x="53974" y="113550"/>
                </a:lnTo>
                <a:lnTo>
                  <a:pt x="55984" y="118524"/>
                </a:lnTo>
                <a:lnTo>
                  <a:pt x="58277" y="123744"/>
                </a:lnTo>
                <a:lnTo>
                  <a:pt x="63365" y="134624"/>
                </a:lnTo>
                <a:lnTo>
                  <a:pt x="65103" y="140193"/>
                </a:lnTo>
                <a:lnTo>
                  <a:pt x="66262" y="145810"/>
                </a:lnTo>
                <a:lnTo>
                  <a:pt x="67034" y="151460"/>
                </a:lnTo>
                <a:lnTo>
                  <a:pt x="67892" y="160277"/>
                </a:lnTo>
                <a:lnTo>
                  <a:pt x="68121" y="163962"/>
                </a:lnTo>
                <a:lnTo>
                  <a:pt x="70915" y="173137"/>
                </a:lnTo>
                <a:lnTo>
                  <a:pt x="72994" y="178250"/>
                </a:lnTo>
                <a:lnTo>
                  <a:pt x="74379" y="183564"/>
                </a:lnTo>
                <a:lnTo>
                  <a:pt x="75303" y="189012"/>
                </a:lnTo>
                <a:lnTo>
                  <a:pt x="76330" y="199192"/>
                </a:lnTo>
                <a:lnTo>
                  <a:pt x="76786" y="206892"/>
                </a:lnTo>
                <a:lnTo>
                  <a:pt x="77860" y="210279"/>
                </a:lnTo>
                <a:lnTo>
                  <a:pt x="81594" y="216582"/>
                </a:lnTo>
                <a:lnTo>
                  <a:pt x="83888" y="222558"/>
                </a:lnTo>
                <a:lnTo>
                  <a:pt x="84500" y="225485"/>
                </a:lnTo>
                <a:lnTo>
                  <a:pt x="87719" y="231278"/>
                </a:lnTo>
                <a:lnTo>
                  <a:pt x="89912" y="234156"/>
                </a:lnTo>
                <a:lnTo>
                  <a:pt x="92347" y="239894"/>
                </a:lnTo>
                <a:lnTo>
                  <a:pt x="92997" y="242757"/>
                </a:lnTo>
                <a:lnTo>
                  <a:pt x="96258" y="248479"/>
                </a:lnTo>
                <a:lnTo>
                  <a:pt x="98462" y="251339"/>
                </a:lnTo>
                <a:lnTo>
                  <a:pt x="100910" y="257055"/>
                </a:lnTo>
                <a:lnTo>
                  <a:pt x="102288" y="265629"/>
                </a:lnTo>
                <a:lnTo>
                  <a:pt x="102482" y="268487"/>
                </a:lnTo>
                <a:lnTo>
                  <a:pt x="103563" y="271344"/>
                </a:lnTo>
                <a:lnTo>
                  <a:pt x="107305" y="277059"/>
                </a:lnTo>
                <a:lnTo>
                  <a:pt x="109603" y="282774"/>
                </a:lnTo>
                <a:lnTo>
                  <a:pt x="110215" y="285632"/>
                </a:lnTo>
                <a:lnTo>
                  <a:pt x="113436" y="291347"/>
                </a:lnTo>
                <a:lnTo>
                  <a:pt x="115629" y="294204"/>
                </a:lnTo>
                <a:lnTo>
                  <a:pt x="118043" y="296110"/>
                </a:lnTo>
                <a:lnTo>
                  <a:pt x="120605" y="297380"/>
                </a:lnTo>
                <a:lnTo>
                  <a:pt x="123265" y="298227"/>
                </a:lnTo>
                <a:lnTo>
                  <a:pt x="125039" y="299743"/>
                </a:lnTo>
                <a:lnTo>
                  <a:pt x="126221" y="301707"/>
                </a:lnTo>
                <a:lnTo>
                  <a:pt x="127535" y="306429"/>
                </a:lnTo>
                <a:lnTo>
                  <a:pt x="128274" y="314443"/>
                </a:lnTo>
                <a:lnTo>
                  <a:pt x="128448" y="320027"/>
                </a:lnTo>
                <a:lnTo>
                  <a:pt x="129446" y="321897"/>
                </a:lnTo>
                <a:lnTo>
                  <a:pt x="131064" y="323144"/>
                </a:lnTo>
                <a:lnTo>
                  <a:pt x="133096" y="323975"/>
                </a:lnTo>
                <a:lnTo>
                  <a:pt x="134450" y="325482"/>
                </a:lnTo>
                <a:lnTo>
                  <a:pt x="135353" y="327438"/>
                </a:lnTo>
                <a:lnTo>
                  <a:pt x="135955" y="329696"/>
                </a:lnTo>
                <a:lnTo>
                  <a:pt x="136356" y="330248"/>
                </a:lnTo>
                <a:lnTo>
                  <a:pt x="136623" y="329663"/>
                </a:lnTo>
                <a:lnTo>
                  <a:pt x="137000" y="324290"/>
                </a:lnTo>
                <a:lnTo>
                  <a:pt x="137159" y="317065"/>
                </a:lnTo>
              </a:path>
            </a:pathLst>
          </a:custGeom>
          <a:ln w="381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1"/>
          <p:cNvSpPr/>
          <p:nvPr/>
        </p:nvSpPr>
        <p:spPr>
          <a:xfrm>
            <a:off x="3097529" y="4423558"/>
            <a:ext cx="272436" cy="437050"/>
          </a:xfrm>
          <a:custGeom>
            <a:avLst/>
            <a:gdLst/>
            <a:ahLst/>
            <a:cxnLst/>
            <a:rect l="0" t="0" r="0" b="0"/>
            <a:pathLst>
              <a:path w="272436" h="437050">
                <a:moveTo>
                  <a:pt x="0" y="85577"/>
                </a:moveTo>
                <a:lnTo>
                  <a:pt x="0" y="65426"/>
                </a:lnTo>
                <a:lnTo>
                  <a:pt x="953" y="62618"/>
                </a:lnTo>
                <a:lnTo>
                  <a:pt x="5892" y="54115"/>
                </a:lnTo>
                <a:lnTo>
                  <a:pt x="7381" y="48416"/>
                </a:lnTo>
                <a:lnTo>
                  <a:pt x="8338" y="36997"/>
                </a:lnTo>
                <a:lnTo>
                  <a:pt x="8527" y="25568"/>
                </a:lnTo>
                <a:lnTo>
                  <a:pt x="8570" y="5567"/>
                </a:lnTo>
                <a:lnTo>
                  <a:pt x="9524" y="3662"/>
                </a:lnTo>
                <a:lnTo>
                  <a:pt x="11112" y="2392"/>
                </a:lnTo>
                <a:lnTo>
                  <a:pt x="13123" y="1545"/>
                </a:lnTo>
                <a:lnTo>
                  <a:pt x="20505" y="353"/>
                </a:lnTo>
                <a:lnTo>
                  <a:pt x="28724" y="0"/>
                </a:lnTo>
                <a:lnTo>
                  <a:pt x="33437" y="903"/>
                </a:lnTo>
                <a:lnTo>
                  <a:pt x="39437" y="2458"/>
                </a:lnTo>
                <a:lnTo>
                  <a:pt x="46294" y="4446"/>
                </a:lnTo>
                <a:lnTo>
                  <a:pt x="52770" y="6725"/>
                </a:lnTo>
                <a:lnTo>
                  <a:pt x="58993" y="9197"/>
                </a:lnTo>
                <a:lnTo>
                  <a:pt x="65046" y="11796"/>
                </a:lnTo>
                <a:lnTo>
                  <a:pt x="70987" y="13530"/>
                </a:lnTo>
                <a:lnTo>
                  <a:pt x="76852" y="14685"/>
                </a:lnTo>
                <a:lnTo>
                  <a:pt x="82667" y="15456"/>
                </a:lnTo>
                <a:lnTo>
                  <a:pt x="89402" y="16922"/>
                </a:lnTo>
                <a:lnTo>
                  <a:pt x="96749" y="18852"/>
                </a:lnTo>
                <a:lnTo>
                  <a:pt x="104505" y="21091"/>
                </a:lnTo>
                <a:lnTo>
                  <a:pt x="120742" y="26119"/>
                </a:lnTo>
                <a:lnTo>
                  <a:pt x="129072" y="28793"/>
                </a:lnTo>
                <a:lnTo>
                  <a:pt x="136531" y="31528"/>
                </a:lnTo>
                <a:lnTo>
                  <a:pt x="143408" y="34304"/>
                </a:lnTo>
                <a:lnTo>
                  <a:pt x="149898" y="37108"/>
                </a:lnTo>
                <a:lnTo>
                  <a:pt x="157082" y="38977"/>
                </a:lnTo>
                <a:lnTo>
                  <a:pt x="164730" y="40223"/>
                </a:lnTo>
                <a:lnTo>
                  <a:pt x="172685" y="41053"/>
                </a:lnTo>
                <a:lnTo>
                  <a:pt x="180846" y="42559"/>
                </a:lnTo>
                <a:lnTo>
                  <a:pt x="189144" y="44516"/>
                </a:lnTo>
                <a:lnTo>
                  <a:pt x="197534" y="46773"/>
                </a:lnTo>
                <a:lnTo>
                  <a:pt x="214476" y="51820"/>
                </a:lnTo>
                <a:lnTo>
                  <a:pt x="222994" y="54500"/>
                </a:lnTo>
                <a:lnTo>
                  <a:pt x="230578" y="57239"/>
                </a:lnTo>
                <a:lnTo>
                  <a:pt x="237539" y="60017"/>
                </a:lnTo>
                <a:lnTo>
                  <a:pt x="244084" y="62822"/>
                </a:lnTo>
                <a:lnTo>
                  <a:pt x="249400" y="64692"/>
                </a:lnTo>
                <a:lnTo>
                  <a:pt x="257847" y="66769"/>
                </a:lnTo>
                <a:lnTo>
                  <a:pt x="264777" y="67693"/>
                </a:lnTo>
                <a:lnTo>
                  <a:pt x="267958" y="67939"/>
                </a:lnTo>
                <a:lnTo>
                  <a:pt x="270079" y="69056"/>
                </a:lnTo>
                <a:lnTo>
                  <a:pt x="271493" y="70752"/>
                </a:lnTo>
                <a:lnTo>
                  <a:pt x="272435" y="72836"/>
                </a:lnTo>
                <a:lnTo>
                  <a:pt x="272111" y="74226"/>
                </a:lnTo>
                <a:lnTo>
                  <a:pt x="270943" y="75152"/>
                </a:lnTo>
                <a:lnTo>
                  <a:pt x="269211" y="75769"/>
                </a:lnTo>
                <a:lnTo>
                  <a:pt x="268057" y="77133"/>
                </a:lnTo>
                <a:lnTo>
                  <a:pt x="267287" y="78995"/>
                </a:lnTo>
                <a:lnTo>
                  <a:pt x="266774" y="81189"/>
                </a:lnTo>
                <a:lnTo>
                  <a:pt x="265480" y="82652"/>
                </a:lnTo>
                <a:lnTo>
                  <a:pt x="263664" y="83626"/>
                </a:lnTo>
                <a:lnTo>
                  <a:pt x="261501" y="84276"/>
                </a:lnTo>
                <a:lnTo>
                  <a:pt x="260059" y="86615"/>
                </a:lnTo>
                <a:lnTo>
                  <a:pt x="257078" y="98055"/>
                </a:lnTo>
                <a:lnTo>
                  <a:pt x="245356" y="118464"/>
                </a:lnTo>
                <a:lnTo>
                  <a:pt x="242398" y="126546"/>
                </a:lnTo>
                <a:lnTo>
                  <a:pt x="240130" y="134265"/>
                </a:lnTo>
                <a:lnTo>
                  <a:pt x="235947" y="144046"/>
                </a:lnTo>
                <a:lnTo>
                  <a:pt x="228238" y="155712"/>
                </a:lnTo>
                <a:lnTo>
                  <a:pt x="226453" y="159956"/>
                </a:lnTo>
                <a:lnTo>
                  <a:pt x="224471" y="169752"/>
                </a:lnTo>
                <a:lnTo>
                  <a:pt x="221050" y="177915"/>
                </a:lnTo>
                <a:lnTo>
                  <a:pt x="213769" y="190406"/>
                </a:lnTo>
                <a:lnTo>
                  <a:pt x="211093" y="195468"/>
                </a:lnTo>
                <a:lnTo>
                  <a:pt x="208120" y="206172"/>
                </a:lnTo>
                <a:lnTo>
                  <a:pt x="207327" y="211693"/>
                </a:lnTo>
                <a:lnTo>
                  <a:pt x="203905" y="220369"/>
                </a:lnTo>
                <a:lnTo>
                  <a:pt x="199210" y="229304"/>
                </a:lnTo>
                <a:lnTo>
                  <a:pt x="193948" y="242800"/>
                </a:lnTo>
                <a:lnTo>
                  <a:pt x="190974" y="253244"/>
                </a:lnTo>
                <a:lnTo>
                  <a:pt x="190181" y="257362"/>
                </a:lnTo>
                <a:lnTo>
                  <a:pt x="186760" y="264478"/>
                </a:lnTo>
                <a:lnTo>
                  <a:pt x="184515" y="267709"/>
                </a:lnTo>
                <a:lnTo>
                  <a:pt x="179479" y="278919"/>
                </a:lnTo>
                <a:lnTo>
                  <a:pt x="175019" y="291522"/>
                </a:lnTo>
                <a:lnTo>
                  <a:pt x="172508" y="304924"/>
                </a:lnTo>
                <a:lnTo>
                  <a:pt x="171921" y="315144"/>
                </a:lnTo>
                <a:lnTo>
                  <a:pt x="170811" y="319584"/>
                </a:lnTo>
                <a:lnTo>
                  <a:pt x="165652" y="331337"/>
                </a:lnTo>
                <a:lnTo>
                  <a:pt x="164111" y="341170"/>
                </a:lnTo>
                <a:lnTo>
                  <a:pt x="160886" y="351891"/>
                </a:lnTo>
                <a:lnTo>
                  <a:pt x="157230" y="362054"/>
                </a:lnTo>
                <a:lnTo>
                  <a:pt x="155172" y="373130"/>
                </a:lnTo>
                <a:lnTo>
                  <a:pt x="154477" y="385406"/>
                </a:lnTo>
                <a:lnTo>
                  <a:pt x="154339" y="397003"/>
                </a:lnTo>
                <a:lnTo>
                  <a:pt x="154305" y="437049"/>
                </a:lnTo>
              </a:path>
            </a:pathLst>
          </a:custGeom>
          <a:ln w="381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2"/>
          <p:cNvSpPr/>
          <p:nvPr/>
        </p:nvSpPr>
        <p:spPr>
          <a:xfrm>
            <a:off x="3208972" y="4646295"/>
            <a:ext cx="214313" cy="1"/>
          </a:xfrm>
          <a:custGeom>
            <a:avLst/>
            <a:gdLst/>
            <a:ahLst/>
            <a:cxnLst/>
            <a:rect l="0" t="0" r="0" b="0"/>
            <a:pathLst>
              <a:path w="214313" h="1">
                <a:moveTo>
                  <a:pt x="0" y="0"/>
                </a:move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70</TotalTime>
  <Words>137</Words>
  <Application>Microsoft Office PowerPoint</Application>
  <PresentationFormat>On-screen Show (4:3)</PresentationFormat>
  <Paragraphs>37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Urban</vt:lpstr>
      <vt:lpstr>Angles!</vt:lpstr>
      <vt:lpstr>Objectives</vt:lpstr>
      <vt:lpstr>Our agenda</vt:lpstr>
      <vt:lpstr>Vertical Pair</vt:lpstr>
      <vt:lpstr>Linear pair</vt:lpstr>
      <vt:lpstr>Corresponding angles</vt:lpstr>
      <vt:lpstr>Did we meet our objectives?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Angles!</dc:title>
  <dc:creator>Ameena</dc:creator>
  <cp:lastModifiedBy>Ameena</cp:lastModifiedBy>
  <cp:revision>7</cp:revision>
  <dcterms:created xsi:type="dcterms:W3CDTF">2009-09-28T15:59:50Z</dcterms:created>
  <dcterms:modified xsi:type="dcterms:W3CDTF">2009-09-28T17:10:16Z</dcterms:modified>
</cp:coreProperties>
</file>